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82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A0872-A0F1-C94F-B0FF-5325FAA19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Homework in Primary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A18EC4-D427-A74A-835F-5F53DB9D6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Supporting your child’s learning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E48227-52B1-5C42-BACB-A8D48680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149" y="2851938"/>
            <a:ext cx="1392464" cy="21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9B8CF-FAD1-194A-B595-55126E06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65EBDB-04EA-6948-9A49-FC4E3EF2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1912"/>
            <a:ext cx="8946541" cy="4546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Children </a:t>
            </a:r>
            <a:r>
              <a:rPr lang="en-GB" sz="2400" dirty="0"/>
              <a:t>will be issued with the following: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homework diary </a:t>
            </a:r>
          </a:p>
          <a:p>
            <a:r>
              <a:rPr lang="en-GB" dirty="0"/>
              <a:t>A homework jotter </a:t>
            </a:r>
          </a:p>
          <a:p>
            <a:r>
              <a:rPr lang="en-GB" dirty="0"/>
              <a:t>Some simple materials to support learning in maths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language, in a zip lock folder</a:t>
            </a:r>
          </a:p>
          <a:p>
            <a:endParaRPr lang="en-GB" dirty="0"/>
          </a:p>
          <a:p>
            <a:r>
              <a:rPr lang="en-GB" dirty="0"/>
              <a:t>Reading book and extended story/ info</a:t>
            </a:r>
          </a:p>
          <a:p>
            <a:r>
              <a:rPr lang="en-GB" dirty="0"/>
              <a:t>A folder to keep everything in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What we need from you:</a:t>
            </a:r>
          </a:p>
          <a:p>
            <a:r>
              <a:rPr lang="en-GB" dirty="0"/>
              <a:t>Two small tubs- one for sounds and one for words- to be used at home.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2" y="2743200"/>
            <a:ext cx="2943225" cy="24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06" y="190500"/>
            <a:ext cx="1862311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0924">
            <a:off x="9455070" y="788584"/>
            <a:ext cx="2530633" cy="182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0" y="3657600"/>
            <a:ext cx="2743200" cy="28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962400" y="1981200"/>
            <a:ext cx="5943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1466850"/>
            <a:ext cx="3200400" cy="155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22D1D-F31B-684A-82C2-9447E57F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and When?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05E898-2CBD-954C-8975-9BCEE459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9524"/>
            <a:ext cx="8946541" cy="503887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Homework should be completed Monday night </a:t>
            </a:r>
            <a:r>
              <a:rPr lang="en-GB" dirty="0" smtClean="0"/>
              <a:t>through </a:t>
            </a:r>
            <a:r>
              <a:rPr lang="en-GB" dirty="0"/>
              <a:t>to Thursday night. It will consist of a range of number/ maths, language and health and wellbeing tasks.</a:t>
            </a:r>
          </a:p>
          <a:p>
            <a:r>
              <a:rPr lang="en-GB" dirty="0"/>
              <a:t>Occasionally there may be a focus week, class assembly or show to prepare for. On such weeks the usual homework routines may be a little different.</a:t>
            </a:r>
          </a:p>
          <a:p>
            <a:r>
              <a:rPr lang="en-GB" dirty="0"/>
              <a:t>Show and Tell/ model making will be issued with extra time to prepare/ complete. </a:t>
            </a:r>
          </a:p>
          <a:p>
            <a:r>
              <a:rPr lang="en-GB" dirty="0"/>
              <a:t>Some tasks will be explicitly requested, eg a shape worksheet or reading.</a:t>
            </a:r>
          </a:p>
          <a:p>
            <a:r>
              <a:rPr lang="en-GB" dirty="0"/>
              <a:t>On some days there will be a choice of activities which are laid out on a grid. </a:t>
            </a:r>
          </a:p>
          <a:p>
            <a:r>
              <a:rPr lang="en-GB" dirty="0"/>
              <a:t>Please do not skip on through work, eg letter formation booklets.</a:t>
            </a:r>
          </a:p>
          <a:p>
            <a:r>
              <a:rPr lang="en-GB" dirty="0"/>
              <a:t>Homework should not take long if completed daily and should not be a stressful experience.</a:t>
            </a:r>
          </a:p>
          <a:p>
            <a:r>
              <a:rPr lang="en-GB" dirty="0"/>
              <a:t>Homework will be detail checked on a Friday. Please try to catch up with any missed pieces.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6E36B-5A6C-AC49-B42B-6D7353D3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20FCB-6F59-D240-AA93-A67D1254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Homework diaries will have a note of what to do each evening. This note goes in the diary on a Monday. **</a:t>
            </a:r>
          </a:p>
          <a:p>
            <a:r>
              <a:rPr lang="en-GB" dirty="0"/>
              <a:t>Late-coming/ absence on a Monday can cause homework to be missed. Please check your child’s folder on the Tuesday before you leave. </a:t>
            </a:r>
          </a:p>
          <a:p>
            <a:r>
              <a:rPr lang="en-GB" dirty="0"/>
              <a:t>Please sign daily to indicate completion.</a:t>
            </a:r>
          </a:p>
          <a:p>
            <a:r>
              <a:rPr lang="en-GB" dirty="0"/>
              <a:t>Feel free to leave comments or non urgent questions in the diary and we will respond by the following Monday.</a:t>
            </a:r>
          </a:p>
          <a:p>
            <a:r>
              <a:rPr lang="en-GB" dirty="0"/>
              <a:t>Handy features include a list of the common words and a space to record which books your child has 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4C490-ECA5-654A-B5DE-61E7324A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Jotter/ Grids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B47BC-85E0-F347-9E5D-DBCC15824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90600"/>
            <a:ext cx="8946541" cy="52577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Homework jotters are where you will find the MNU, language and HWB ‘choice’ grids mentioned earlier.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will also contain any worksheets that have to be completed as mentioned on the weekly homework note.</a:t>
            </a:r>
          </a:p>
          <a:p>
            <a:r>
              <a:rPr lang="en-GB" dirty="0"/>
              <a:t>Jotters provide a space for our child to complete written tasks, drawings etc.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73367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23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30CFC-7A6E-D244-93A6-CF595A5C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230689" cy="1400530"/>
          </a:xfrm>
        </p:spPr>
        <p:txBody>
          <a:bodyPr/>
          <a:lstStyle/>
          <a:p>
            <a:r>
              <a:rPr lang="en-GB" dirty="0"/>
              <a:t>Reading Books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545A8-7734-414E-B7DD-6A3EB3AC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change weekly</a:t>
            </a:r>
          </a:p>
          <a:p>
            <a:r>
              <a:rPr lang="en-GB" dirty="0"/>
              <a:t>Start wordless and get more advanced</a:t>
            </a:r>
          </a:p>
          <a:p>
            <a:r>
              <a:rPr lang="en-GB" dirty="0"/>
              <a:t>Come with an extended story which gives background, further info and discussion ideas- please read over this prior to reading with your child</a:t>
            </a:r>
          </a:p>
          <a:p>
            <a:r>
              <a:rPr lang="en-GB" dirty="0"/>
              <a:t>Must be in folders daily as your child’s group may be asked to read/ complete tasks relating to the book any day</a:t>
            </a:r>
          </a:p>
          <a:p>
            <a:r>
              <a:rPr lang="en-GB" dirty="0"/>
              <a:t>Must be returned to school on the Friday so they can be returned to storage for others to use</a:t>
            </a:r>
          </a:p>
          <a:p>
            <a:r>
              <a:rPr lang="en-GB" dirty="0"/>
              <a:t>See the language grid for other reading ideas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22669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8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FCC07-1200-8B45-8E99-9CDA11DE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78C67-7245-4741-991D-AA669209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folders every night for any important </a:t>
            </a:r>
            <a:r>
              <a:rPr lang="en-GB" dirty="0" smtClean="0"/>
              <a:t>letters</a:t>
            </a:r>
            <a:endParaRPr lang="en-GB" dirty="0"/>
          </a:p>
          <a:p>
            <a:r>
              <a:rPr lang="en-GB" dirty="0" smtClean="0"/>
              <a:t> If </a:t>
            </a:r>
            <a:r>
              <a:rPr lang="en-GB" dirty="0"/>
              <a:t>you have a return slip or letter for us that we need to see before the Friday please tell your child to give this to us</a:t>
            </a:r>
          </a:p>
          <a:p>
            <a:r>
              <a:rPr lang="en-GB" dirty="0"/>
              <a:t>Should come to school daily with reading book inside</a:t>
            </a:r>
          </a:p>
          <a:p>
            <a:r>
              <a:rPr lang="en-GB" dirty="0"/>
              <a:t>Please clear out any letters, leaflets etc by the Friday, this makes our task of checking all the diaries and jotters a little easier- thank you!</a:t>
            </a:r>
          </a:p>
          <a:p>
            <a:r>
              <a:rPr lang="en-GB" dirty="0"/>
              <a:t>Folders must come back on a Friday so we can check homework and start getting the following week’s into </a:t>
            </a:r>
            <a:r>
              <a:rPr lang="en-GB" dirty="0" smtClean="0"/>
              <a:t>them</a:t>
            </a:r>
          </a:p>
          <a:p>
            <a:r>
              <a:rPr lang="en-GB" dirty="0" smtClean="0"/>
              <a:t>We do not need the resources folder, or its contents,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97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585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Homework in Primary 1</vt:lpstr>
      <vt:lpstr>Homework Materials</vt:lpstr>
      <vt:lpstr>What and When?</vt:lpstr>
      <vt:lpstr>Diary</vt:lpstr>
      <vt:lpstr>Jotter/ Grids</vt:lpstr>
      <vt:lpstr>Reading Books </vt:lpstr>
      <vt:lpstr>Folders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in Primary 1</dc:title>
  <dc:creator>ccesw@icloud.com</dc:creator>
  <cp:lastModifiedBy>Gallagher, A  ( St. Michael's Primary )</cp:lastModifiedBy>
  <cp:revision>5</cp:revision>
  <dcterms:created xsi:type="dcterms:W3CDTF">2019-08-16T15:36:01Z</dcterms:created>
  <dcterms:modified xsi:type="dcterms:W3CDTF">2019-08-27T11:59:47Z</dcterms:modified>
</cp:coreProperties>
</file>