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0"/>
  </p:notesMasterIdLst>
  <p:sldIdLst>
    <p:sldId id="256" r:id="rId2"/>
    <p:sldId id="257" r:id="rId3"/>
    <p:sldId id="264" r:id="rId4"/>
    <p:sldId id="265" r:id="rId5"/>
    <p:sldId id="266" r:id="rId6"/>
    <p:sldId id="267" r:id="rId7"/>
    <p:sldId id="268" r:id="rId8"/>
    <p:sldId id="269" r:id="rId9"/>
    <p:sldId id="272" r:id="rId10"/>
    <p:sldId id="273" r:id="rId11"/>
    <p:sldId id="258" r:id="rId12"/>
    <p:sldId id="259" r:id="rId13"/>
    <p:sldId id="260" r:id="rId14"/>
    <p:sldId id="261" r:id="rId15"/>
    <p:sldId id="262" r:id="rId16"/>
    <p:sldId id="263" r:id="rId17"/>
    <p:sldId id="270" r:id="rId18"/>
    <p:sldId id="271"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6" d="100"/>
          <a:sy n="116" d="100"/>
        </p:scale>
        <p:origin x="-252"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1815108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35a4891c0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35a4891c0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9a15431d9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9a15431d9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535a4891c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535a4891c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9a15431d9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9a15431d9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35a4891c0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35a4891c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535a4891c0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535a4891c0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35a4891c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535a4891c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9af8556f6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9af8556f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535a4891c0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535a4891c0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535a4891c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535a4891c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35a4891c0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35a4891c0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35a4891c0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535a4891c0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35a4891c0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535a4891c0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35a4891c0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535a4891c0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535a4891c0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535a4891c0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535a4891c0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535a4891c0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535a4891c0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535a4891c0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314451"/>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3714750"/>
            <a:ext cx="9147765" cy="1434066"/>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eaLnBrk="1" latinLnBrk="0" hangingPunct="1"/>
            <a:fld id="{544213AF-26F6-41FA-8D85-E2C5388D6E58}" type="datetimeFigureOut">
              <a:rPr lang="en-US" smtClean="0"/>
              <a:pPr eaLnBrk="1" latinLnBrk="0" hangingPunct="1"/>
              <a:t>11/10/2020</a:t>
            </a:fld>
            <a:endParaRPr lang="en-US" dirty="0">
              <a:solidFill>
                <a:srgbClr val="FFFFFF"/>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kumimoji="0" lang="en-US">
              <a:solidFill>
                <a:schemeClr val="accent1">
                  <a:tint val="20000"/>
                </a:scheme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marL="0" lvl="0" indent="0" algn="r" rtl="0">
              <a:spcBef>
                <a:spcPts val="0"/>
              </a:spcBef>
              <a:spcAft>
                <a:spcPts val="0"/>
              </a:spcAft>
              <a:buNone/>
            </a:pPr>
            <a:fld id="{00000000-1234-1234-1234-123412341234}" type="slidenum">
              <a:rPr lang="en-GB" smtClean="0"/>
              <a:t>‹#›</a:t>
            </a:fld>
            <a:endParaRPr lang="en-GB"/>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10997"/>
            <a:ext cx="8229600" cy="3289553"/>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11/10/2020</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en-GB" smtClean="0"/>
              <a:t>‹#›</a:t>
            </a:fld>
            <a:endParaRPr lang="en-GB"/>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05980"/>
            <a:ext cx="1777470" cy="419457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81"/>
            <a:ext cx="6324600" cy="419457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11/10/2020</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en-GB" smtClean="0"/>
              <a:t>‹#›</a:t>
            </a:fld>
            <a:endParaRPr lang="en-GB"/>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11/10/2020</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en-GB" smtClean="0"/>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11/10/2020</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en-GB" smtClean="0"/>
              <a:t>‹#›</a:t>
            </a:fld>
            <a:endParaRPr lang="en-GB"/>
          </a:p>
        </p:txBody>
      </p:sp>
      <p:sp>
        <p:nvSpPr>
          <p:cNvPr id="7" name="Chevron 6"/>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11/10/2020</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en-GB" smtClean="0"/>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083221"/>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083221"/>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11/10/2020</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en-GB" smtClean="0"/>
              <a:t>‹#›</a:t>
            </a:fld>
            <a:endParaRPr lang="en-GB"/>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11/10/2020</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en-GB" smtClean="0"/>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11/10/2020</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4805958"/>
            <a:ext cx="1920240" cy="274320"/>
          </a:xfrm>
        </p:spPr>
        <p:txBody>
          <a:bodyPr/>
          <a:lstStyle>
            <a:extLst/>
          </a:lstStyle>
          <a:p>
            <a:pPr eaLnBrk="1" latinLnBrk="0" hangingPunct="1"/>
            <a:fld id="{544213AF-26F6-41FA-8D85-E2C5388D6E58}" type="datetimeFigureOut">
              <a:rPr lang="en-US" smtClean="0"/>
              <a:pPr eaLnBrk="1" latinLnBrk="0" hangingPunct="1"/>
              <a:t>11/10/2020</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en-GB" smtClean="0"/>
              <a:t>‹#›</a:t>
            </a:fld>
            <a:endParaRPr lang="en-GB"/>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eaLnBrk="1" latinLnBrk="0" hangingPunct="1"/>
            <a:fld id="{544213AF-26F6-41FA-8D85-E2C5388D6E58}" type="datetimeFigureOut">
              <a:rPr lang="en-US" smtClean="0"/>
              <a:pPr eaLnBrk="1" latinLnBrk="0" hangingPunct="1"/>
              <a:t>11/10/2020</a:t>
            </a:fld>
            <a:endParaRPr lang="en-US">
              <a:solidFill>
                <a:schemeClr val="tx1"/>
              </a:solidFill>
            </a:endParaRPr>
          </a:p>
        </p:txBody>
      </p:sp>
      <p:sp>
        <p:nvSpPr>
          <p:cNvPr id="6" name="Footer Placeholder 5"/>
          <p:cNvSpPr>
            <a:spLocks noGrp="1"/>
          </p:cNvSpPr>
          <p:nvPr>
            <p:ph type="ftr" sz="quarter" idx="11"/>
          </p:nvPr>
        </p:nvSpPr>
        <p:spPr>
          <a:xfrm>
            <a:off x="4380073" y="4805958"/>
            <a:ext cx="2350681" cy="273844"/>
          </a:xfrm>
        </p:spPr>
        <p:txBody>
          <a:bodyPr/>
          <a:lstStyle>
            <a:lvl1pPr>
              <a:defRPr>
                <a:solidFill>
                  <a:schemeClr val="tx1"/>
                </a:solidFill>
              </a:defRPr>
            </a:lvl1pPr>
            <a:extLst/>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marL="0" lvl="0" indent="0" algn="r" rtl="0">
              <a:spcBef>
                <a:spcPts val="0"/>
              </a:spcBef>
              <a:spcAft>
                <a:spcPts val="0"/>
              </a:spcAft>
              <a:buNone/>
            </a:pPr>
            <a:fld id="{00000000-1234-1234-1234-123412341234}" type="slidenum">
              <a:rPr lang="en-GB" smtClean="0"/>
              <a:t>‹#›</a:t>
            </a:fld>
            <a:endParaRPr lang="en-GB"/>
          </a:p>
        </p:txBody>
      </p:sp>
      <p:sp>
        <p:nvSpPr>
          <p:cNvPr id="2" name="Title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4343440"/>
            <a:ext cx="3402314" cy="810651"/>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4343440"/>
            <a:ext cx="3402314" cy="810651"/>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110997"/>
            <a:ext cx="8229600" cy="3394472"/>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1000">
                <a:solidFill>
                  <a:schemeClr val="tx1"/>
                </a:solidFill>
              </a:defRPr>
            </a:lvl1pPr>
            <a:extLst/>
          </a:lstStyle>
          <a:p>
            <a:pPr eaLnBrk="1" latinLnBrk="0" hangingPunct="1"/>
            <a:fld id="{544213AF-26F6-41FA-8D85-E2C5388D6E58}" type="datetimeFigureOut">
              <a:rPr lang="en-US" smtClean="0"/>
              <a:pPr eaLnBrk="1" latinLnBrk="0" hangingPunct="1"/>
              <a:t>11/10/2020</a:t>
            </a:fld>
            <a:endParaRPr lang="en-US" sz="1000" dirty="0">
              <a:solidFill>
                <a:schemeClr val="tx1"/>
              </a:solidFill>
            </a:endParaRPr>
          </a:p>
        </p:txBody>
      </p:sp>
      <p:sp>
        <p:nvSpPr>
          <p:cNvPr id="22" name="Footer Placeholder 21"/>
          <p:cNvSpPr>
            <a:spLocks noGrp="1"/>
          </p:cNvSpPr>
          <p:nvPr>
            <p:ph type="ftr" sz="quarter" idx="3"/>
          </p:nvPr>
        </p:nvSpPr>
        <p:spPr>
          <a:xfrm>
            <a:off x="4380073" y="4805958"/>
            <a:ext cx="2350681" cy="273844"/>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Slide Number Placeholder 17"/>
          <p:cNvSpPr>
            <a:spLocks noGrp="1"/>
          </p:cNvSpPr>
          <p:nvPr>
            <p:ph type="sldNum" sz="quarter" idx="4"/>
          </p:nvPr>
        </p:nvSpPr>
        <p:spPr>
          <a:xfrm>
            <a:off x="8647272" y="4805958"/>
            <a:ext cx="365760" cy="273844"/>
          </a:xfrm>
          <a:prstGeom prst="rect">
            <a:avLst/>
          </a:prstGeom>
        </p:spPr>
        <p:txBody>
          <a:bodyPr vert="horz" anchor="b"/>
          <a:lstStyle>
            <a:lvl1pPr algn="r" eaLnBrk="1" latinLnBrk="0" hangingPunct="1">
              <a:defRPr kumimoji="0" sz="1000" b="0">
                <a:solidFill>
                  <a:schemeClr val="tx1"/>
                </a:solidFill>
              </a:defRPr>
            </a:lvl1pPr>
            <a:extLst/>
          </a:lstStyle>
          <a:p>
            <a:pPr marL="0" lvl="0" indent="0" algn="r" rtl="0">
              <a:spcBef>
                <a:spcPts val="0"/>
              </a:spcBef>
              <a:spcAft>
                <a:spcPts val="0"/>
              </a:spcAft>
              <a:buNone/>
            </a:pPr>
            <a:fld id="{00000000-1234-1234-1234-123412341234}"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p2k3C-iB88w&amp;feature=emb_title"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s://www.childnet.com/parents-and-carers" TargetMode="External"/><Relationship Id="rId7" Type="http://schemas.openxmlformats.org/officeDocument/2006/relationships/hyperlink" Target="https://www.thinkuknow.co.uk/parents/"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www.nspcc.org.uk/keeping-children-safe/online-safety/" TargetMode="External"/><Relationship Id="rId5" Type="http://schemas.openxmlformats.org/officeDocument/2006/relationships/hyperlink" Target="https://www.saferinternet.org.uk/advice-centre/parents-and-carers#:~:text=As%20a%20parent%20or%20carer,internet%20safely%2C%20responsibility%20and%20positively" TargetMode="External"/><Relationship Id="rId4" Type="http://schemas.openxmlformats.org/officeDocument/2006/relationships/hyperlink" Target="https://www.internetmatters.org/resources/tech-guid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6" name="Google Shape;56;p13"/>
          <p:cNvPicPr preferRelativeResize="0"/>
          <p:nvPr/>
        </p:nvPicPr>
        <p:blipFill>
          <a:blip r:embed="rId3">
            <a:alphaModFix/>
          </a:blip>
          <a:stretch>
            <a:fillRect/>
          </a:stretch>
        </p:blipFill>
        <p:spPr>
          <a:xfrm>
            <a:off x="1531075" y="160725"/>
            <a:ext cx="998775" cy="1477375"/>
          </a:xfrm>
          <a:prstGeom prst="rect">
            <a:avLst/>
          </a:prstGeom>
          <a:noFill/>
          <a:ln>
            <a:noFill/>
          </a:ln>
        </p:spPr>
      </p:pic>
      <p:pic>
        <p:nvPicPr>
          <p:cNvPr id="57" name="Google Shape;57;p13"/>
          <p:cNvPicPr preferRelativeResize="0"/>
          <p:nvPr/>
        </p:nvPicPr>
        <p:blipFill>
          <a:blip r:embed="rId4">
            <a:alphaModFix/>
          </a:blip>
          <a:stretch>
            <a:fillRect/>
          </a:stretch>
        </p:blipFill>
        <p:spPr>
          <a:xfrm>
            <a:off x="3134625" y="160725"/>
            <a:ext cx="2383740" cy="1477375"/>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0076" y="144477"/>
            <a:ext cx="1311196" cy="1493623"/>
          </a:xfrm>
          <a:prstGeom prst="rect">
            <a:avLst/>
          </a:prstGeom>
        </p:spPr>
      </p:pic>
      <p:sp>
        <p:nvSpPr>
          <p:cNvPr id="3" name="Rectangle 2"/>
          <p:cNvSpPr/>
          <p:nvPr/>
        </p:nvSpPr>
        <p:spPr>
          <a:xfrm>
            <a:off x="698182" y="2110085"/>
            <a:ext cx="7747634" cy="1446550"/>
          </a:xfrm>
          <a:prstGeom prst="rect">
            <a:avLst/>
          </a:prstGeom>
          <a:noFill/>
        </p:spPr>
        <p:txBody>
          <a:bodyPr wrap="none" lIns="91440" tIns="45720" rIns="91440" bIns="45720">
            <a:spAutoFit/>
          </a:bodyPr>
          <a:lstStyle/>
          <a:p>
            <a:pPr algn="ctr"/>
            <a:r>
              <a:rPr lang="en-GB"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P7 </a:t>
            </a:r>
            <a:r>
              <a:rPr lang="en-GB" sz="44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iPad</a:t>
            </a:r>
            <a:r>
              <a:rPr lang="en-GB"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Deployment</a:t>
            </a:r>
          </a:p>
          <a:p>
            <a:pPr algn="ctr"/>
            <a:r>
              <a:rPr lang="en-GB"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 Michael’s Primary School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p:nvPr/>
        </p:nvSpPr>
        <p:spPr>
          <a:xfrm>
            <a:off x="1419400" y="208050"/>
            <a:ext cx="7490400" cy="801000"/>
          </a:xfrm>
          <a:prstGeom prst="round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500">
                <a:solidFill>
                  <a:schemeClr val="dk1"/>
                </a:solidFill>
                <a:latin typeface="Audiowide"/>
                <a:ea typeface="Audiowide"/>
                <a:cs typeface="Audiowide"/>
                <a:sym typeface="Audiowide"/>
              </a:rPr>
              <a:t>Rule Breaking</a:t>
            </a:r>
            <a:endParaRPr sz="3600">
              <a:latin typeface="Audiowide"/>
              <a:ea typeface="Audiowide"/>
              <a:cs typeface="Audiowide"/>
              <a:sym typeface="Audiowide"/>
            </a:endParaRPr>
          </a:p>
        </p:txBody>
      </p:sp>
      <p:sp>
        <p:nvSpPr>
          <p:cNvPr id="179" name="Google Shape;179;p30"/>
          <p:cNvSpPr/>
          <p:nvPr/>
        </p:nvSpPr>
        <p:spPr>
          <a:xfrm>
            <a:off x="541050" y="1869100"/>
            <a:ext cx="8061900" cy="2318700"/>
          </a:xfrm>
          <a:prstGeom prst="round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1000"/>
              </a:spcBef>
              <a:spcAft>
                <a:spcPts val="0"/>
              </a:spcAft>
              <a:buNone/>
            </a:pPr>
            <a:r>
              <a:rPr lang="en-GB" sz="2300">
                <a:solidFill>
                  <a:schemeClr val="dk1"/>
                </a:solidFill>
                <a:latin typeface="Architects Daughter"/>
                <a:ea typeface="Architects Daughter"/>
                <a:cs typeface="Architects Daughter"/>
                <a:sym typeface="Architects Daughter"/>
              </a:rPr>
              <a:t>If a pupil breaks the iPad rules that they have agreed to then the school reserves the right to restrict or remove their access to any school ICT facility as in line with the Pupil Acceptable Use Policy.</a:t>
            </a:r>
            <a:endParaRPr sz="2300">
              <a:solidFill>
                <a:schemeClr val="dk1"/>
              </a:solidFill>
              <a:latin typeface="Architects Daughter"/>
              <a:ea typeface="Architects Daughter"/>
              <a:cs typeface="Architects Daughter"/>
              <a:sym typeface="Architects Daughter"/>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32" y="208050"/>
            <a:ext cx="711993" cy="81105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p:nvPr/>
        </p:nvSpPr>
        <p:spPr>
          <a:xfrm>
            <a:off x="1419400" y="208050"/>
            <a:ext cx="7490400" cy="801000"/>
          </a:xfrm>
          <a:prstGeom prst="round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300" dirty="0" smtClean="0">
                <a:latin typeface="Audiowide"/>
                <a:ea typeface="Audiowide"/>
                <a:cs typeface="Audiowide"/>
                <a:sym typeface="Audiowide"/>
              </a:rPr>
              <a:t>Digital Leaders </a:t>
            </a:r>
            <a:endParaRPr sz="2300" dirty="0">
              <a:latin typeface="Audiowide"/>
              <a:ea typeface="Audiowide"/>
              <a:cs typeface="Audiowide"/>
              <a:sym typeface="Audiowide"/>
            </a:endParaRPr>
          </a:p>
        </p:txBody>
      </p:sp>
      <p:sp>
        <p:nvSpPr>
          <p:cNvPr id="70" name="Google Shape;70;p15"/>
          <p:cNvSpPr/>
          <p:nvPr/>
        </p:nvSpPr>
        <p:spPr>
          <a:xfrm>
            <a:off x="380700" y="1244576"/>
            <a:ext cx="3994650" cy="3575772"/>
          </a:xfrm>
          <a:prstGeom prst="irregularSeal1">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en-GB" sz="1000" b="1" dirty="0" smtClean="0">
              <a:latin typeface="Architects Daughter"/>
              <a:ea typeface="Architects Daughter"/>
              <a:cs typeface="Architects Daughter"/>
              <a:sym typeface="Architects Daughter"/>
            </a:endParaRPr>
          </a:p>
          <a:p>
            <a:pPr marL="0" lvl="0" indent="0" algn="ctr" rtl="0">
              <a:spcBef>
                <a:spcPts val="0"/>
              </a:spcBef>
              <a:spcAft>
                <a:spcPts val="0"/>
              </a:spcAft>
              <a:buNone/>
            </a:pPr>
            <a:r>
              <a:rPr lang="en-GB" sz="1000" b="1" dirty="0" smtClean="0">
                <a:latin typeface="Architects Daughter"/>
                <a:ea typeface="Architects Daughter"/>
                <a:cs typeface="Architects Daughter"/>
                <a:sym typeface="Architects Daughter"/>
              </a:rPr>
              <a:t>P7 </a:t>
            </a:r>
            <a:r>
              <a:rPr lang="en-GB" sz="1000" b="1" dirty="0">
                <a:latin typeface="Architects Daughter"/>
                <a:ea typeface="Architects Daughter"/>
                <a:cs typeface="Architects Daughter"/>
                <a:sym typeface="Architects Daughter"/>
              </a:rPr>
              <a:t>Digital Leaders of Learning </a:t>
            </a:r>
            <a:r>
              <a:rPr lang="en-GB" sz="1000" b="1" dirty="0" smtClean="0">
                <a:latin typeface="Architects Daughter"/>
                <a:ea typeface="Architects Daughter"/>
                <a:cs typeface="Architects Daughter"/>
                <a:sym typeface="Architects Daughter"/>
              </a:rPr>
              <a:t>will be helping with digital technology throughout the year. This includes helping younger children with online resources and maintaining iPads for the whole school! All P7s have opportunities for digital leadership.</a:t>
            </a:r>
            <a:endParaRPr sz="1000" b="1" dirty="0">
              <a:latin typeface="Architects Daughter"/>
              <a:ea typeface="Architects Daughter"/>
              <a:cs typeface="Architects Daughter"/>
              <a:sym typeface="Architects Daughter"/>
            </a:endParaRPr>
          </a:p>
        </p:txBody>
      </p:sp>
      <p:sp>
        <p:nvSpPr>
          <p:cNvPr id="71" name="Google Shape;71;p15"/>
          <p:cNvSpPr/>
          <p:nvPr/>
        </p:nvSpPr>
        <p:spPr>
          <a:xfrm>
            <a:off x="4601350" y="1244550"/>
            <a:ext cx="4161942" cy="3575772"/>
          </a:xfrm>
          <a:prstGeom prst="irregularSeal1">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b="1" dirty="0" smtClean="0">
                <a:latin typeface="Architects Daughter"/>
                <a:ea typeface="Architects Daughter"/>
                <a:cs typeface="Architects Daughter"/>
                <a:sym typeface="Architects Daughter"/>
              </a:rPr>
              <a:t>Digital Lead </a:t>
            </a:r>
            <a:r>
              <a:rPr lang="en-GB" sz="1100" b="1" dirty="0">
                <a:latin typeface="Architects Daughter"/>
                <a:ea typeface="Architects Daughter"/>
                <a:cs typeface="Architects Daughter"/>
                <a:sym typeface="Architects Daughter"/>
              </a:rPr>
              <a:t>Teachers: </a:t>
            </a:r>
            <a:endParaRPr sz="1100" b="1" dirty="0">
              <a:latin typeface="Architects Daughter"/>
              <a:ea typeface="Architects Daughter"/>
              <a:cs typeface="Architects Daughter"/>
              <a:sym typeface="Architects Daughter"/>
            </a:endParaRPr>
          </a:p>
          <a:p>
            <a:pPr marL="0" lvl="0" indent="0" algn="ctr" rtl="0">
              <a:spcBef>
                <a:spcPts val="0"/>
              </a:spcBef>
              <a:spcAft>
                <a:spcPts val="0"/>
              </a:spcAft>
              <a:buNone/>
            </a:pPr>
            <a:r>
              <a:rPr lang="en-GB" sz="1100" b="1" dirty="0" smtClean="0">
                <a:latin typeface="Architects Daughter"/>
                <a:ea typeface="Architects Daughter"/>
                <a:cs typeface="Architects Daughter"/>
                <a:sym typeface="Architects Daughter"/>
              </a:rPr>
              <a:t>Mr </a:t>
            </a:r>
            <a:r>
              <a:rPr lang="en-GB" sz="1100" b="1" dirty="0">
                <a:latin typeface="Architects Daughter"/>
                <a:ea typeface="Architects Daughter"/>
                <a:cs typeface="Architects Daughter"/>
                <a:sym typeface="Architects Daughter"/>
              </a:rPr>
              <a:t>Gallagher</a:t>
            </a:r>
            <a:endParaRPr sz="1100" b="1" dirty="0">
              <a:latin typeface="Architects Daughter"/>
              <a:ea typeface="Architects Daughter"/>
              <a:cs typeface="Architects Daughter"/>
              <a:sym typeface="Architects Daughter"/>
            </a:endParaRPr>
          </a:p>
          <a:p>
            <a:pPr marL="0" lvl="0" indent="0" algn="ctr" rtl="0">
              <a:spcBef>
                <a:spcPts val="0"/>
              </a:spcBef>
              <a:spcAft>
                <a:spcPts val="0"/>
              </a:spcAft>
              <a:buNone/>
            </a:pPr>
            <a:r>
              <a:rPr lang="en-GB" sz="1100" b="1" dirty="0" smtClean="0">
                <a:latin typeface="Architects Daughter"/>
                <a:ea typeface="Architects Daughter"/>
                <a:cs typeface="Architects Daughter"/>
                <a:sym typeface="Architects Daughter"/>
              </a:rPr>
              <a:t>Miss Healy</a:t>
            </a:r>
          </a:p>
          <a:p>
            <a:pPr marL="0" lvl="0" indent="0" algn="ctr" rtl="0">
              <a:spcBef>
                <a:spcPts val="0"/>
              </a:spcBef>
              <a:spcAft>
                <a:spcPts val="0"/>
              </a:spcAft>
              <a:buNone/>
            </a:pPr>
            <a:endParaRPr lang="en-GB" sz="1100" b="1" dirty="0">
              <a:latin typeface="Architects Daughter"/>
              <a:ea typeface="Architects Daughter"/>
              <a:cs typeface="Architects Daughter"/>
              <a:sym typeface="Architects Daughter"/>
            </a:endParaRPr>
          </a:p>
          <a:p>
            <a:pPr marL="0" lvl="0" indent="0" algn="ctr" rtl="0">
              <a:spcBef>
                <a:spcPts val="0"/>
              </a:spcBef>
              <a:spcAft>
                <a:spcPts val="0"/>
              </a:spcAft>
              <a:buNone/>
            </a:pPr>
            <a:r>
              <a:rPr lang="en-GB" sz="1100" b="1" dirty="0" smtClean="0">
                <a:latin typeface="Architects Daughter"/>
                <a:ea typeface="Architects Daughter"/>
                <a:cs typeface="Architects Daughter"/>
                <a:sym typeface="Architects Daughter"/>
              </a:rPr>
              <a:t>Class Teachers</a:t>
            </a:r>
          </a:p>
          <a:p>
            <a:pPr marL="0" lvl="0" indent="0" algn="ctr" rtl="0">
              <a:spcBef>
                <a:spcPts val="0"/>
              </a:spcBef>
              <a:spcAft>
                <a:spcPts val="0"/>
              </a:spcAft>
              <a:buNone/>
            </a:pPr>
            <a:r>
              <a:rPr lang="en-GB" sz="1100" b="1" dirty="0" smtClean="0">
                <a:latin typeface="Architects Daughter"/>
                <a:ea typeface="Architects Daughter"/>
                <a:cs typeface="Architects Daughter"/>
                <a:sym typeface="Architects Daughter"/>
              </a:rPr>
              <a:t>P7 Miss Cullen</a:t>
            </a:r>
          </a:p>
          <a:p>
            <a:pPr marL="0" lvl="0" indent="0" algn="ctr" rtl="0">
              <a:spcBef>
                <a:spcPts val="0"/>
              </a:spcBef>
              <a:spcAft>
                <a:spcPts val="0"/>
              </a:spcAft>
              <a:buNone/>
            </a:pPr>
            <a:r>
              <a:rPr lang="en-GB" sz="1100" b="1" dirty="0" smtClean="0">
                <a:latin typeface="Architects Daughter"/>
                <a:ea typeface="Architects Daughter"/>
                <a:cs typeface="Architects Daughter"/>
                <a:sym typeface="Architects Daughter"/>
              </a:rPr>
              <a:t>P6/7 Mrs Devlin</a:t>
            </a:r>
            <a:r>
              <a:rPr lang="en-GB" sz="1100" b="1" dirty="0" smtClean="0">
                <a:latin typeface="Architects Daughter"/>
                <a:ea typeface="Architects Daughter"/>
                <a:cs typeface="Architects Daughter"/>
                <a:sym typeface="Architects Daughter"/>
              </a:rPr>
              <a:t> </a:t>
            </a:r>
            <a:endParaRPr b="1" dirty="0">
              <a:latin typeface="Architects Daughter"/>
              <a:ea typeface="Architects Daughter"/>
              <a:cs typeface="Architects Daughter"/>
              <a:sym typeface="Architects Daughter"/>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32" y="208050"/>
            <a:ext cx="711993" cy="81105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a:blip r:embed="rId3">
            <a:alphaModFix/>
          </a:blip>
          <a:stretch>
            <a:fillRect/>
          </a:stretch>
        </p:blipFill>
        <p:spPr>
          <a:xfrm>
            <a:off x="406575" y="1391275"/>
            <a:ext cx="8330850" cy="3577250"/>
          </a:xfrm>
          <a:prstGeom prst="rect">
            <a:avLst/>
          </a:prstGeom>
          <a:noFill/>
          <a:ln>
            <a:noFill/>
          </a:ln>
        </p:spPr>
      </p:pic>
      <p:sp>
        <p:nvSpPr>
          <p:cNvPr id="78" name="Google Shape;78;p16"/>
          <p:cNvSpPr/>
          <p:nvPr/>
        </p:nvSpPr>
        <p:spPr>
          <a:xfrm>
            <a:off x="1419400" y="208050"/>
            <a:ext cx="7490400" cy="801000"/>
          </a:xfrm>
          <a:prstGeom prst="round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300">
                <a:latin typeface="Audiowide"/>
                <a:ea typeface="Audiowide"/>
                <a:cs typeface="Audiowide"/>
                <a:sym typeface="Audiowide"/>
              </a:rPr>
              <a:t>Why has Glasgow invested in digital technology in schools?</a:t>
            </a:r>
            <a:endParaRPr sz="2300">
              <a:latin typeface="Audiowide"/>
              <a:ea typeface="Audiowide"/>
              <a:cs typeface="Audiowide"/>
              <a:sym typeface="Audiowide"/>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132" y="208050"/>
            <a:ext cx="711993" cy="81105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p:nvPr/>
        </p:nvSpPr>
        <p:spPr>
          <a:xfrm>
            <a:off x="1419400" y="208050"/>
            <a:ext cx="7490400" cy="801000"/>
          </a:xfrm>
          <a:prstGeom prst="round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300">
                <a:latin typeface="Audiowide"/>
                <a:ea typeface="Audiowide"/>
                <a:cs typeface="Audiowide"/>
                <a:sym typeface="Audiowide"/>
              </a:rPr>
              <a:t>Why are we developing digital </a:t>
            </a:r>
            <a:endParaRPr sz="2300">
              <a:latin typeface="Audiowide"/>
              <a:ea typeface="Audiowide"/>
              <a:cs typeface="Audiowide"/>
              <a:sym typeface="Audiowide"/>
            </a:endParaRPr>
          </a:p>
          <a:p>
            <a:pPr marL="0" lvl="0" indent="0" algn="ctr" rtl="0">
              <a:spcBef>
                <a:spcPts val="0"/>
              </a:spcBef>
              <a:spcAft>
                <a:spcPts val="0"/>
              </a:spcAft>
              <a:buNone/>
            </a:pPr>
            <a:r>
              <a:rPr lang="en-GB" sz="2300">
                <a:latin typeface="Audiowide"/>
                <a:ea typeface="Audiowide"/>
                <a:cs typeface="Audiowide"/>
                <a:sym typeface="Audiowide"/>
              </a:rPr>
              <a:t>technology in schools?</a:t>
            </a:r>
            <a:endParaRPr sz="2300">
              <a:latin typeface="Audiowide"/>
              <a:ea typeface="Audiowide"/>
              <a:cs typeface="Audiowide"/>
              <a:sym typeface="Audiowide"/>
            </a:endParaRPr>
          </a:p>
        </p:txBody>
      </p:sp>
      <p:sp>
        <p:nvSpPr>
          <p:cNvPr id="85" name="Google Shape;85;p17"/>
          <p:cNvSpPr/>
          <p:nvPr/>
        </p:nvSpPr>
        <p:spPr>
          <a:xfrm>
            <a:off x="1537600" y="4049388"/>
            <a:ext cx="6127200" cy="857400"/>
          </a:xfrm>
          <a:prstGeom prst="round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lvl="0" algn="ctr"/>
            <a:r>
              <a:rPr lang="en-GB" sz="2700" u="sng" dirty="0">
                <a:solidFill>
                  <a:schemeClr val="hlink"/>
                </a:solidFill>
                <a:latin typeface="Architects Daughter"/>
                <a:ea typeface="Architects Daughter"/>
                <a:cs typeface="Architects Daughter"/>
                <a:sym typeface="Architects Daughter"/>
                <a:hlinkClick r:id="rId3"/>
              </a:rPr>
              <a:t>https://</a:t>
            </a:r>
            <a:r>
              <a:rPr lang="en-GB" sz="2700" u="sng" dirty="0" smtClean="0">
                <a:solidFill>
                  <a:schemeClr val="hlink"/>
                </a:solidFill>
                <a:latin typeface="Architects Daughter"/>
                <a:ea typeface="Architects Daughter"/>
                <a:cs typeface="Architects Daughter"/>
                <a:sym typeface="Architects Daughter"/>
                <a:hlinkClick r:id="rId3"/>
              </a:rPr>
              <a:t>www.youtube.com/watch?v=p2k3C-iB88w&amp;feature=emb_title</a:t>
            </a:r>
            <a:r>
              <a:rPr lang="en-GB" sz="2700" u="sng" dirty="0" smtClean="0">
                <a:solidFill>
                  <a:schemeClr val="hlink"/>
                </a:solidFill>
                <a:latin typeface="Architects Daughter"/>
                <a:ea typeface="Architects Daughter"/>
                <a:cs typeface="Architects Daughter"/>
                <a:sym typeface="Architects Daughter"/>
              </a:rPr>
              <a:t> </a:t>
            </a:r>
            <a:endParaRPr sz="2700" dirty="0">
              <a:latin typeface="Architects Daughter"/>
              <a:ea typeface="Architects Daughter"/>
              <a:cs typeface="Architects Daughter"/>
              <a:sym typeface="Architects Daughter"/>
            </a:endParaRPr>
          </a:p>
        </p:txBody>
      </p:sp>
      <p:sp>
        <p:nvSpPr>
          <p:cNvPr id="87" name="Google Shape;87;p17"/>
          <p:cNvSpPr/>
          <p:nvPr/>
        </p:nvSpPr>
        <p:spPr>
          <a:xfrm>
            <a:off x="1419400" y="1401738"/>
            <a:ext cx="6245400" cy="2226300"/>
          </a:xfrm>
          <a:prstGeom prst="round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lvl="0" algn="ctr"/>
            <a:r>
              <a:rPr lang="en-GB" sz="2700" dirty="0">
                <a:latin typeface="Architects Daughter"/>
                <a:ea typeface="Architects Daughter"/>
                <a:cs typeface="Architects Daughter"/>
                <a:sym typeface="Architects Daughter"/>
              </a:rPr>
              <a:t>C</a:t>
            </a:r>
            <a:r>
              <a:rPr lang="en-GB" sz="2700" dirty="0" smtClean="0">
                <a:latin typeface="Architects Daughter"/>
                <a:ea typeface="Architects Daughter"/>
                <a:cs typeface="Architects Daughter"/>
                <a:sym typeface="Architects Daughter"/>
              </a:rPr>
              <a:t>lick </a:t>
            </a:r>
            <a:r>
              <a:rPr lang="en-GB" sz="2700" dirty="0">
                <a:latin typeface="Architects Daughter"/>
                <a:ea typeface="Architects Daughter"/>
                <a:cs typeface="Architects Daughter"/>
                <a:sym typeface="Architects Daughter"/>
              </a:rPr>
              <a:t>on the link below to watch a </a:t>
            </a:r>
            <a:r>
              <a:rPr lang="en-GB" sz="2700" dirty="0">
                <a:latin typeface="Architects Daughter"/>
                <a:ea typeface="Architects Daughter"/>
                <a:cs typeface="Architects Daughter"/>
                <a:sym typeface="Architects Daughter"/>
              </a:rPr>
              <a:t>video on Digital literacy and why it </a:t>
            </a:r>
            <a:r>
              <a:rPr lang="en-GB" sz="2700" dirty="0" smtClean="0">
                <a:latin typeface="Architects Daughter"/>
                <a:ea typeface="Architects Daughter"/>
                <a:cs typeface="Architects Daughter"/>
                <a:sym typeface="Architects Daughter"/>
              </a:rPr>
              <a:t>matters…</a:t>
            </a:r>
            <a:endParaRPr sz="2700" dirty="0">
              <a:latin typeface="Architects Daughter"/>
              <a:ea typeface="Architects Daughter"/>
              <a:cs typeface="Architects Daughter"/>
              <a:sym typeface="Architects Daughter"/>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132" y="208050"/>
            <a:ext cx="711993" cy="81105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p:nvPr/>
        </p:nvSpPr>
        <p:spPr>
          <a:xfrm>
            <a:off x="1419400" y="208050"/>
            <a:ext cx="7490400" cy="801000"/>
          </a:xfrm>
          <a:prstGeom prst="round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500" dirty="0">
                <a:solidFill>
                  <a:schemeClr val="dk1"/>
                </a:solidFill>
                <a:latin typeface="Audiowide"/>
                <a:ea typeface="Audiowide"/>
                <a:cs typeface="Audiowide"/>
                <a:sym typeface="Audiowide"/>
              </a:rPr>
              <a:t>World Economic Forum: Essential </a:t>
            </a:r>
            <a:r>
              <a:rPr lang="en-GB" sz="2500" dirty="0" smtClean="0">
                <a:solidFill>
                  <a:schemeClr val="dk1"/>
                </a:solidFill>
                <a:latin typeface="Audiowide"/>
                <a:ea typeface="Audiowide"/>
                <a:cs typeface="Audiowide"/>
                <a:sym typeface="Audiowide"/>
              </a:rPr>
              <a:t>Digital Skills</a:t>
            </a:r>
            <a:endParaRPr sz="3600" dirty="0">
              <a:latin typeface="Audiowide"/>
              <a:ea typeface="Audiowide"/>
              <a:cs typeface="Audiowide"/>
              <a:sym typeface="Audiowide"/>
            </a:endParaRPr>
          </a:p>
        </p:txBody>
      </p:sp>
      <p:pic>
        <p:nvPicPr>
          <p:cNvPr id="94" name="Google Shape;94;p18"/>
          <p:cNvPicPr preferRelativeResize="0"/>
          <p:nvPr/>
        </p:nvPicPr>
        <p:blipFill>
          <a:blip r:embed="rId3">
            <a:alphaModFix/>
          </a:blip>
          <a:stretch>
            <a:fillRect/>
          </a:stretch>
        </p:blipFill>
        <p:spPr>
          <a:xfrm>
            <a:off x="0" y="1236700"/>
            <a:ext cx="9144000" cy="3906800"/>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132" y="208050"/>
            <a:ext cx="711993" cy="81105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p:nvPr/>
        </p:nvSpPr>
        <p:spPr>
          <a:xfrm>
            <a:off x="126500" y="1613375"/>
            <a:ext cx="2023500" cy="27993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a:solidFill>
                  <a:srgbClr val="FFFFFF"/>
                </a:solidFill>
                <a:latin typeface="Audiowide"/>
                <a:ea typeface="Audiowide"/>
                <a:cs typeface="Audiowide"/>
                <a:sym typeface="Audiowide"/>
              </a:rPr>
              <a:t>Essential Skills for Young People to Learn</a:t>
            </a:r>
            <a:endParaRPr sz="3500">
              <a:solidFill>
                <a:srgbClr val="FFFFFF"/>
              </a:solidFill>
              <a:latin typeface="Audiowide"/>
              <a:ea typeface="Audiowide"/>
              <a:cs typeface="Audiowide"/>
              <a:sym typeface="Audiowide"/>
            </a:endParaRPr>
          </a:p>
        </p:txBody>
      </p:sp>
      <p:pic>
        <p:nvPicPr>
          <p:cNvPr id="101" name="Google Shape;101;p19"/>
          <p:cNvPicPr preferRelativeResize="0"/>
          <p:nvPr/>
        </p:nvPicPr>
        <p:blipFill>
          <a:blip r:embed="rId3">
            <a:alphaModFix/>
          </a:blip>
          <a:stretch>
            <a:fillRect/>
          </a:stretch>
        </p:blipFill>
        <p:spPr>
          <a:xfrm>
            <a:off x="2302400" y="0"/>
            <a:ext cx="6298200" cy="5143499"/>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717" y="430471"/>
            <a:ext cx="1119065" cy="127476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p:nvPr/>
        </p:nvSpPr>
        <p:spPr>
          <a:xfrm>
            <a:off x="1419400" y="208050"/>
            <a:ext cx="7490400" cy="801000"/>
          </a:xfrm>
          <a:prstGeom prst="round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500">
                <a:solidFill>
                  <a:schemeClr val="dk1"/>
                </a:solidFill>
                <a:latin typeface="Audiowide"/>
                <a:ea typeface="Audiowide"/>
                <a:cs typeface="Audiowide"/>
                <a:sym typeface="Audiowide"/>
              </a:rPr>
              <a:t>What will your child receive?</a:t>
            </a:r>
            <a:endParaRPr sz="3600">
              <a:latin typeface="Audiowide"/>
              <a:ea typeface="Audiowide"/>
              <a:cs typeface="Audiowide"/>
              <a:sym typeface="Audiowide"/>
            </a:endParaRPr>
          </a:p>
        </p:txBody>
      </p:sp>
      <p:pic>
        <p:nvPicPr>
          <p:cNvPr id="108" name="Google Shape;108;p20"/>
          <p:cNvPicPr preferRelativeResize="0"/>
          <p:nvPr/>
        </p:nvPicPr>
        <p:blipFill>
          <a:blip r:embed="rId3">
            <a:alphaModFix/>
          </a:blip>
          <a:stretch>
            <a:fillRect/>
          </a:stretch>
        </p:blipFill>
        <p:spPr>
          <a:xfrm>
            <a:off x="152400" y="1996250"/>
            <a:ext cx="8839201" cy="3023746"/>
          </a:xfrm>
          <a:prstGeom prst="rect">
            <a:avLst/>
          </a:prstGeom>
          <a:noFill/>
          <a:ln>
            <a:noFill/>
          </a:ln>
        </p:spPr>
      </p:pic>
      <p:sp>
        <p:nvSpPr>
          <p:cNvPr id="109" name="Google Shape;109;p20"/>
          <p:cNvSpPr/>
          <p:nvPr/>
        </p:nvSpPr>
        <p:spPr>
          <a:xfrm>
            <a:off x="826800" y="1102150"/>
            <a:ext cx="7490400" cy="8010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500">
                <a:solidFill>
                  <a:srgbClr val="FFFFFF"/>
                </a:solidFill>
                <a:latin typeface="Audiowide"/>
                <a:ea typeface="Audiowide"/>
                <a:cs typeface="Audiowide"/>
                <a:sym typeface="Audiowide"/>
              </a:rPr>
              <a:t>iPad, Cover and Charger</a:t>
            </a:r>
            <a:endParaRPr sz="3600">
              <a:solidFill>
                <a:srgbClr val="FFFFFF"/>
              </a:solidFill>
              <a:latin typeface="Audiowide"/>
              <a:ea typeface="Audiowide"/>
              <a:cs typeface="Audiowide"/>
              <a:sym typeface="Audiowide"/>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132" y="208050"/>
            <a:ext cx="711993" cy="81105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7"/>
          <p:cNvSpPr/>
          <p:nvPr/>
        </p:nvSpPr>
        <p:spPr>
          <a:xfrm>
            <a:off x="1419400" y="208050"/>
            <a:ext cx="7490400" cy="801000"/>
          </a:xfrm>
          <a:prstGeom prst="round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500">
                <a:solidFill>
                  <a:schemeClr val="dk1"/>
                </a:solidFill>
                <a:latin typeface="Audiowide"/>
                <a:ea typeface="Audiowide"/>
                <a:cs typeface="Audiowide"/>
                <a:sym typeface="Audiowide"/>
              </a:rPr>
              <a:t>Further information on internet safety for parents and carers</a:t>
            </a:r>
            <a:endParaRPr sz="3600">
              <a:latin typeface="Audiowide"/>
              <a:ea typeface="Audiowide"/>
              <a:cs typeface="Audiowide"/>
              <a:sym typeface="Audiowide"/>
            </a:endParaRPr>
          </a:p>
        </p:txBody>
      </p:sp>
      <p:sp>
        <p:nvSpPr>
          <p:cNvPr id="158" name="Google Shape;158;p27"/>
          <p:cNvSpPr/>
          <p:nvPr/>
        </p:nvSpPr>
        <p:spPr>
          <a:xfrm>
            <a:off x="215550" y="1398975"/>
            <a:ext cx="8712900" cy="3335400"/>
          </a:xfrm>
          <a:prstGeom prst="round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74650" algn="l" rtl="0">
              <a:spcBef>
                <a:spcPts val="0"/>
              </a:spcBef>
              <a:spcAft>
                <a:spcPts val="0"/>
              </a:spcAft>
              <a:buSzPts val="2300"/>
              <a:buFont typeface="Architects Daughter"/>
              <a:buChar char="●"/>
            </a:pPr>
            <a:r>
              <a:rPr lang="en-GB" sz="2300" u="sng">
                <a:latin typeface="Architects Daughter"/>
                <a:ea typeface="Architects Daughter"/>
                <a:cs typeface="Architects Daughter"/>
                <a:sym typeface="Architects Daughter"/>
                <a:hlinkClick r:id="rId3"/>
              </a:rPr>
              <a:t>https://www.childnet.com/parents-and-carers</a:t>
            </a:r>
            <a:endParaRPr sz="2300">
              <a:latin typeface="Architects Daughter"/>
              <a:ea typeface="Architects Daughter"/>
              <a:cs typeface="Architects Daughter"/>
              <a:sym typeface="Architects Daughter"/>
            </a:endParaRPr>
          </a:p>
          <a:p>
            <a:pPr marL="457200" lvl="0" indent="-374650" algn="l" rtl="0">
              <a:spcBef>
                <a:spcPts val="0"/>
              </a:spcBef>
              <a:spcAft>
                <a:spcPts val="0"/>
              </a:spcAft>
              <a:buSzPts val="2300"/>
              <a:buFont typeface="Architects Daughter"/>
              <a:buChar char="●"/>
            </a:pPr>
            <a:r>
              <a:rPr lang="en-GB" sz="2300" u="sng">
                <a:latin typeface="Architects Daughter"/>
                <a:ea typeface="Architects Daughter"/>
                <a:cs typeface="Architects Daughter"/>
                <a:sym typeface="Architects Daughter"/>
                <a:hlinkClick r:id="rId4"/>
              </a:rPr>
              <a:t>https://www.internetmatters.org/resources/tech-guide/</a:t>
            </a:r>
            <a:endParaRPr sz="2300">
              <a:latin typeface="Architects Daughter"/>
              <a:ea typeface="Architects Daughter"/>
              <a:cs typeface="Architects Daughter"/>
              <a:sym typeface="Architects Daughter"/>
            </a:endParaRPr>
          </a:p>
          <a:p>
            <a:pPr marL="457200" lvl="0" indent="-374650" algn="l" rtl="0">
              <a:spcBef>
                <a:spcPts val="0"/>
              </a:spcBef>
              <a:spcAft>
                <a:spcPts val="0"/>
              </a:spcAft>
              <a:buSzPts val="2300"/>
              <a:buFont typeface="Architects Daughter"/>
              <a:buChar char="●"/>
            </a:pPr>
            <a:r>
              <a:rPr lang="en-GB" sz="2300" u="sng">
                <a:latin typeface="Architects Daughter"/>
                <a:ea typeface="Architects Daughter"/>
                <a:cs typeface="Architects Daughter"/>
                <a:sym typeface="Architects Daughter"/>
                <a:hlinkClick r:id="rId5"/>
              </a:rPr>
              <a:t>https://www.saferinternet.org.uk/advice-centre/parents-and-carers#:~:text=As%20a%20parent%20or%20carer,internet%20safely%2C%20responsibility%20and%20positively</a:t>
            </a:r>
            <a:r>
              <a:rPr lang="en-GB" sz="2300">
                <a:latin typeface="Architects Daughter"/>
                <a:ea typeface="Architects Daughter"/>
                <a:cs typeface="Architects Daughter"/>
                <a:sym typeface="Architects Daughter"/>
              </a:rPr>
              <a:t>.</a:t>
            </a:r>
            <a:endParaRPr sz="2300">
              <a:latin typeface="Architects Daughter"/>
              <a:ea typeface="Architects Daughter"/>
              <a:cs typeface="Architects Daughter"/>
              <a:sym typeface="Architects Daughter"/>
            </a:endParaRPr>
          </a:p>
          <a:p>
            <a:pPr marL="457200" lvl="0" indent="-374650" algn="l" rtl="0">
              <a:spcBef>
                <a:spcPts val="0"/>
              </a:spcBef>
              <a:spcAft>
                <a:spcPts val="0"/>
              </a:spcAft>
              <a:buSzPts val="2300"/>
              <a:buFont typeface="Architects Daughter"/>
              <a:buChar char="●"/>
            </a:pPr>
            <a:r>
              <a:rPr lang="en-GB" sz="2300" u="sng">
                <a:latin typeface="Architects Daughter"/>
                <a:ea typeface="Architects Daughter"/>
                <a:cs typeface="Architects Daughter"/>
                <a:sym typeface="Architects Daughter"/>
                <a:hlinkClick r:id="rId6"/>
              </a:rPr>
              <a:t>https://www.nspcc.org.uk/keeping-children-safe/online-safety/</a:t>
            </a:r>
            <a:endParaRPr sz="2300">
              <a:latin typeface="Architects Daughter"/>
              <a:ea typeface="Architects Daughter"/>
              <a:cs typeface="Architects Daughter"/>
              <a:sym typeface="Architects Daughter"/>
            </a:endParaRPr>
          </a:p>
          <a:p>
            <a:pPr marL="457200" lvl="0" indent="-374650" algn="l" rtl="0">
              <a:spcBef>
                <a:spcPts val="0"/>
              </a:spcBef>
              <a:spcAft>
                <a:spcPts val="0"/>
              </a:spcAft>
              <a:buSzPts val="2300"/>
              <a:buFont typeface="Architects Daughter"/>
              <a:buChar char="●"/>
            </a:pPr>
            <a:r>
              <a:rPr lang="en-GB" sz="2300" u="sng">
                <a:latin typeface="Architects Daughter"/>
                <a:ea typeface="Architects Daughter"/>
                <a:cs typeface="Architects Daughter"/>
                <a:sym typeface="Architects Daughter"/>
                <a:hlinkClick r:id="rId7"/>
              </a:rPr>
              <a:t>https://www.thinkuknow.co.uk/parents/</a:t>
            </a:r>
            <a:endParaRPr sz="2300">
              <a:latin typeface="Architects Daughter"/>
              <a:ea typeface="Architects Daughter"/>
              <a:cs typeface="Architects Daughter"/>
              <a:sym typeface="Architects Daughter"/>
            </a:endParaRPr>
          </a:p>
          <a:p>
            <a:pPr marL="457200" lvl="0" indent="0" algn="l" rtl="0">
              <a:spcBef>
                <a:spcPts val="0"/>
              </a:spcBef>
              <a:spcAft>
                <a:spcPts val="0"/>
              </a:spcAft>
              <a:buNone/>
            </a:pPr>
            <a:endParaRPr sz="2300">
              <a:latin typeface="Architects Daughter"/>
              <a:ea typeface="Architects Daughter"/>
              <a:cs typeface="Architects Daughter"/>
              <a:sym typeface="Architects Daughter"/>
            </a:endParaRP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132" y="208050"/>
            <a:ext cx="711993" cy="81105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8"/>
          <p:cNvSpPr/>
          <p:nvPr/>
        </p:nvSpPr>
        <p:spPr>
          <a:xfrm>
            <a:off x="1419400" y="208050"/>
            <a:ext cx="7490400" cy="801000"/>
          </a:xfrm>
          <a:prstGeom prst="round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500">
                <a:solidFill>
                  <a:schemeClr val="dk1"/>
                </a:solidFill>
                <a:latin typeface="Audiowide"/>
                <a:ea typeface="Audiowide"/>
                <a:cs typeface="Audiowide"/>
                <a:sym typeface="Audiowide"/>
              </a:rPr>
              <a:t>Charging iPad</a:t>
            </a:r>
            <a:endParaRPr sz="3600">
              <a:latin typeface="Audiowide"/>
              <a:ea typeface="Audiowide"/>
              <a:cs typeface="Audiowide"/>
              <a:sym typeface="Audiowide"/>
            </a:endParaRPr>
          </a:p>
        </p:txBody>
      </p:sp>
      <p:sp>
        <p:nvSpPr>
          <p:cNvPr id="165" name="Google Shape;165;p28"/>
          <p:cNvSpPr/>
          <p:nvPr/>
        </p:nvSpPr>
        <p:spPr>
          <a:xfrm>
            <a:off x="541050" y="1672350"/>
            <a:ext cx="8061900" cy="2740500"/>
          </a:xfrm>
          <a:prstGeom prst="round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200000"/>
              </a:lnSpc>
              <a:spcBef>
                <a:spcPts val="1000"/>
              </a:spcBef>
              <a:spcAft>
                <a:spcPts val="0"/>
              </a:spcAft>
              <a:buClr>
                <a:schemeClr val="dk1"/>
              </a:buClr>
              <a:buSzPts val="1100"/>
              <a:buFont typeface="Arial"/>
              <a:buNone/>
            </a:pPr>
            <a:r>
              <a:rPr lang="en-GB" sz="4000">
                <a:solidFill>
                  <a:schemeClr val="dk1"/>
                </a:solidFill>
                <a:latin typeface="Architects Daughter"/>
                <a:ea typeface="Architects Daughter"/>
                <a:cs typeface="Architects Daughter"/>
                <a:sym typeface="Architects Daughter"/>
              </a:rPr>
              <a:t>Charging an ipad costs 0.5p each time it goes from 0 -100%</a:t>
            </a:r>
            <a:endParaRPr sz="4000">
              <a:solidFill>
                <a:schemeClr val="dk1"/>
              </a:solidFill>
              <a:latin typeface="Architects Daughter"/>
              <a:ea typeface="Architects Daughter"/>
              <a:cs typeface="Architects Daughter"/>
              <a:sym typeface="Architects Daughter"/>
            </a:endParaRPr>
          </a:p>
          <a:p>
            <a:pPr marL="0" lvl="0" indent="0" algn="ctr" rtl="0">
              <a:lnSpc>
                <a:spcPct val="115000"/>
              </a:lnSpc>
              <a:spcBef>
                <a:spcPts val="1200"/>
              </a:spcBef>
              <a:spcAft>
                <a:spcPts val="1200"/>
              </a:spcAft>
              <a:buNone/>
            </a:pPr>
            <a:endParaRPr sz="1800">
              <a:solidFill>
                <a:schemeClr val="dk1"/>
              </a:solidFill>
              <a:latin typeface="Architects Daughter"/>
              <a:ea typeface="Architects Daughter"/>
              <a:cs typeface="Architects Daughter"/>
              <a:sym typeface="Architects Daughter"/>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32" y="208050"/>
            <a:ext cx="711993" cy="81105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p:nvPr/>
        </p:nvSpPr>
        <p:spPr>
          <a:xfrm>
            <a:off x="1419400" y="208050"/>
            <a:ext cx="6752535" cy="801000"/>
          </a:xfrm>
          <a:prstGeom prst="round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300" dirty="0" smtClean="0">
                <a:latin typeface="Audiowide"/>
                <a:ea typeface="Audiowide"/>
                <a:cs typeface="Audiowide"/>
                <a:sym typeface="Audiowide"/>
              </a:rPr>
              <a:t>P7 </a:t>
            </a:r>
            <a:r>
              <a:rPr lang="en-GB" sz="2300" dirty="0" err="1" smtClean="0">
                <a:latin typeface="Audiowide"/>
                <a:ea typeface="Audiowide"/>
                <a:cs typeface="Audiowide"/>
                <a:sym typeface="Audiowide"/>
              </a:rPr>
              <a:t>iPad</a:t>
            </a:r>
            <a:r>
              <a:rPr lang="en-GB" sz="2300" dirty="0" smtClean="0">
                <a:latin typeface="Audiowide"/>
                <a:ea typeface="Audiowide"/>
                <a:cs typeface="Audiowide"/>
                <a:sym typeface="Audiowide"/>
              </a:rPr>
              <a:t> Deployment</a:t>
            </a:r>
            <a:endParaRPr sz="2300" dirty="0">
              <a:latin typeface="Audiowide"/>
              <a:ea typeface="Audiowide"/>
              <a:cs typeface="Audiowide"/>
              <a:sym typeface="Audiowide"/>
            </a:endParaRPr>
          </a:p>
        </p:txBody>
      </p:sp>
      <p:sp>
        <p:nvSpPr>
          <p:cNvPr id="63" name="Google Shape;63;p14"/>
          <p:cNvSpPr/>
          <p:nvPr/>
        </p:nvSpPr>
        <p:spPr>
          <a:xfrm>
            <a:off x="829125" y="1419375"/>
            <a:ext cx="7490400" cy="3274500"/>
          </a:xfrm>
          <a:prstGeom prst="round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lvl="0"/>
            <a:r>
              <a:rPr lang="en-GB" sz="1800" dirty="0">
                <a:latin typeface="Architects Daughter"/>
                <a:ea typeface="Architects Daughter"/>
                <a:cs typeface="Architects Daughter"/>
                <a:sym typeface="Architects Daughter"/>
              </a:rPr>
              <a:t>By November all children in primary 7 will be part of the </a:t>
            </a:r>
            <a:r>
              <a:rPr lang="en-GB" sz="1800" dirty="0" err="1">
                <a:latin typeface="Architects Daughter"/>
                <a:ea typeface="Architects Daughter"/>
                <a:cs typeface="Architects Daughter"/>
                <a:sym typeface="Architects Daughter"/>
              </a:rPr>
              <a:t>iPad</a:t>
            </a:r>
            <a:r>
              <a:rPr lang="en-GB" sz="1800" dirty="0">
                <a:latin typeface="Architects Daughter"/>
                <a:ea typeface="Architects Daughter"/>
                <a:cs typeface="Architects Daughter"/>
                <a:sym typeface="Architects Daughter"/>
              </a:rPr>
              <a:t> deployment scheme for Glasgow City Council. </a:t>
            </a:r>
            <a:endParaRPr lang="en-GB" sz="1800" dirty="0" smtClean="0">
              <a:latin typeface="Architects Daughter"/>
              <a:ea typeface="Architects Daughter"/>
              <a:cs typeface="Architects Daughter"/>
              <a:sym typeface="Architects Daughter"/>
            </a:endParaRPr>
          </a:p>
          <a:p>
            <a:pPr lvl="0"/>
            <a:endParaRPr lang="en-GB" sz="1800" dirty="0">
              <a:latin typeface="Architects Daughter"/>
              <a:ea typeface="Architects Daughter"/>
              <a:cs typeface="Architects Daughter"/>
              <a:sym typeface="Architects Daughter"/>
            </a:endParaRPr>
          </a:p>
          <a:p>
            <a:pPr lvl="0"/>
            <a:r>
              <a:rPr lang="en-GB" sz="1800" dirty="0" smtClean="0">
                <a:latin typeface="Architects Daughter"/>
                <a:ea typeface="Architects Daughter"/>
                <a:cs typeface="Architects Daughter"/>
                <a:sym typeface="Architects Daughter"/>
              </a:rPr>
              <a:t>All </a:t>
            </a:r>
            <a:r>
              <a:rPr lang="en-GB" sz="1800" dirty="0" smtClean="0">
                <a:latin typeface="Architects Daughter"/>
                <a:ea typeface="Architects Daughter"/>
                <a:cs typeface="Architects Daughter"/>
                <a:sym typeface="Architects Daughter"/>
              </a:rPr>
              <a:t>P7 children have now returned their home-school agreement to allow them to use their iPads at home.</a:t>
            </a:r>
          </a:p>
          <a:p>
            <a:pPr marL="0" lvl="0" indent="0" algn="l" rtl="0">
              <a:spcBef>
                <a:spcPts val="0"/>
              </a:spcBef>
              <a:spcAft>
                <a:spcPts val="0"/>
              </a:spcAft>
              <a:buNone/>
            </a:pPr>
            <a:endParaRPr lang="en-GB" sz="1800" dirty="0">
              <a:latin typeface="Architects Daughter"/>
              <a:ea typeface="Architects Daughter"/>
              <a:cs typeface="Architects Daughter"/>
              <a:sym typeface="Architects Daughter"/>
            </a:endParaRPr>
          </a:p>
          <a:p>
            <a:pPr marL="0" lvl="0" indent="0" algn="l" rtl="0">
              <a:spcBef>
                <a:spcPts val="0"/>
              </a:spcBef>
              <a:spcAft>
                <a:spcPts val="0"/>
              </a:spcAft>
              <a:buNone/>
            </a:pPr>
            <a:r>
              <a:rPr lang="en-GB" sz="1800" dirty="0" smtClean="0">
                <a:latin typeface="Architects Daughter"/>
                <a:ea typeface="Architects Daughter"/>
                <a:cs typeface="Architects Daughter"/>
                <a:sym typeface="Architects Daughter"/>
              </a:rPr>
              <a:t>Normally </a:t>
            </a:r>
            <a:r>
              <a:rPr lang="en-GB" sz="1800" dirty="0">
                <a:latin typeface="Architects Daughter"/>
                <a:ea typeface="Architects Daughter"/>
                <a:cs typeface="Architects Daughter"/>
                <a:sym typeface="Architects Daughter"/>
              </a:rPr>
              <a:t>you would have been invited into school for a presentation, asked to sign a form and learn about what is happening. Due to Covid-19 restrictions this will all be done remotely. </a:t>
            </a:r>
            <a:endParaRPr sz="1800" dirty="0">
              <a:latin typeface="Architects Daughter"/>
              <a:ea typeface="Architects Daughter"/>
              <a:cs typeface="Architects Daughter"/>
              <a:sym typeface="Architects Daughter"/>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32" y="208050"/>
            <a:ext cx="711993" cy="81105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p:nvPr/>
        </p:nvSpPr>
        <p:spPr>
          <a:xfrm>
            <a:off x="1419400" y="208050"/>
            <a:ext cx="7490400" cy="801000"/>
          </a:xfrm>
          <a:prstGeom prst="round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500">
                <a:solidFill>
                  <a:schemeClr val="dk1"/>
                </a:solidFill>
                <a:latin typeface="Audiowide"/>
                <a:ea typeface="Audiowide"/>
                <a:cs typeface="Audiowide"/>
                <a:sym typeface="Audiowide"/>
              </a:rPr>
              <a:t>What will your child have to do?</a:t>
            </a:r>
            <a:endParaRPr sz="3600">
              <a:latin typeface="Audiowide"/>
              <a:ea typeface="Audiowide"/>
              <a:cs typeface="Audiowide"/>
              <a:sym typeface="Audiowide"/>
            </a:endParaRPr>
          </a:p>
        </p:txBody>
      </p:sp>
      <p:sp>
        <p:nvSpPr>
          <p:cNvPr id="116" name="Google Shape;116;p21"/>
          <p:cNvSpPr/>
          <p:nvPr/>
        </p:nvSpPr>
        <p:spPr>
          <a:xfrm>
            <a:off x="337275" y="1414425"/>
            <a:ext cx="8178900" cy="3462000"/>
          </a:xfrm>
          <a:prstGeom prst="round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457200" lvl="0" indent="-381000" algn="l" rtl="0">
              <a:spcBef>
                <a:spcPts val="0"/>
              </a:spcBef>
              <a:spcAft>
                <a:spcPts val="0"/>
              </a:spcAft>
              <a:buClr>
                <a:schemeClr val="dk1"/>
              </a:buClr>
              <a:buSzPts val="2400"/>
              <a:buFont typeface="Architects Daughter"/>
              <a:buChar char="●"/>
            </a:pPr>
            <a:r>
              <a:rPr lang="en-GB" sz="2400" dirty="0" smtClean="0">
                <a:solidFill>
                  <a:schemeClr val="dk1"/>
                </a:solidFill>
                <a:latin typeface="Architects Daughter"/>
                <a:ea typeface="Architects Daughter"/>
                <a:cs typeface="Architects Daughter"/>
                <a:sym typeface="Architects Daughter"/>
              </a:rPr>
              <a:t>Connect </a:t>
            </a:r>
            <a:r>
              <a:rPr lang="en-GB" sz="2400" dirty="0">
                <a:solidFill>
                  <a:schemeClr val="dk1"/>
                </a:solidFill>
                <a:latin typeface="Architects Daughter"/>
                <a:ea typeface="Architects Daughter"/>
                <a:cs typeface="Architects Daughter"/>
                <a:sym typeface="Architects Daughter"/>
              </a:rPr>
              <a:t>to </a:t>
            </a:r>
            <a:r>
              <a:rPr lang="en-GB" sz="2400" dirty="0" smtClean="0">
                <a:solidFill>
                  <a:schemeClr val="dk1"/>
                </a:solidFill>
                <a:latin typeface="Architects Daughter"/>
                <a:ea typeface="Architects Daughter"/>
                <a:cs typeface="Architects Daughter"/>
                <a:sym typeface="Architects Daughter"/>
              </a:rPr>
              <a:t>home </a:t>
            </a:r>
            <a:r>
              <a:rPr lang="en-GB" sz="2400" dirty="0" err="1" smtClean="0">
                <a:solidFill>
                  <a:schemeClr val="dk1"/>
                </a:solidFill>
                <a:latin typeface="Architects Daughter"/>
                <a:ea typeface="Architects Daughter"/>
                <a:cs typeface="Architects Daughter"/>
                <a:sym typeface="Architects Daughter"/>
              </a:rPr>
              <a:t>WiFi</a:t>
            </a:r>
            <a:r>
              <a:rPr lang="en-GB" sz="2400" dirty="0" smtClean="0">
                <a:solidFill>
                  <a:schemeClr val="dk1"/>
                </a:solidFill>
                <a:latin typeface="Architects Daughter"/>
                <a:ea typeface="Architects Daughter"/>
                <a:cs typeface="Architects Daughter"/>
                <a:sym typeface="Architects Daughter"/>
              </a:rPr>
              <a:t> </a:t>
            </a:r>
            <a:endParaRPr sz="2400" dirty="0">
              <a:solidFill>
                <a:schemeClr val="dk1"/>
              </a:solidFill>
              <a:latin typeface="Architects Daughter"/>
              <a:ea typeface="Architects Daughter"/>
              <a:cs typeface="Architects Daughter"/>
              <a:sym typeface="Architects Daughter"/>
            </a:endParaRPr>
          </a:p>
          <a:p>
            <a:pPr marL="457200" lvl="0" indent="-381000" algn="l" rtl="0">
              <a:spcBef>
                <a:spcPts val="0"/>
              </a:spcBef>
              <a:spcAft>
                <a:spcPts val="0"/>
              </a:spcAft>
              <a:buClr>
                <a:schemeClr val="dk1"/>
              </a:buClr>
              <a:buSzPts val="2400"/>
              <a:buFont typeface="Architects Daughter"/>
              <a:buChar char="●"/>
            </a:pPr>
            <a:r>
              <a:rPr lang="en-GB" sz="2400" dirty="0" smtClean="0">
                <a:solidFill>
                  <a:schemeClr val="dk1"/>
                </a:solidFill>
                <a:latin typeface="Architects Daughter"/>
                <a:ea typeface="Architects Daughter"/>
                <a:cs typeface="Architects Daughter"/>
                <a:sym typeface="Architects Daughter"/>
              </a:rPr>
              <a:t>Keep the following details safe:</a:t>
            </a:r>
          </a:p>
          <a:p>
            <a:pPr marL="76200" lvl="3">
              <a:buClr>
                <a:schemeClr val="dk1"/>
              </a:buClr>
              <a:buSzPts val="2400"/>
            </a:pPr>
            <a:r>
              <a:rPr lang="en-GB" sz="2400" dirty="0" smtClean="0">
                <a:solidFill>
                  <a:schemeClr val="dk1"/>
                </a:solidFill>
                <a:latin typeface="Architects Daughter"/>
                <a:ea typeface="Architects Daughter"/>
                <a:cs typeface="Architects Daughter"/>
                <a:sym typeface="Architects Daughter"/>
              </a:rPr>
              <a:t>- 6 </a:t>
            </a:r>
            <a:r>
              <a:rPr lang="en-GB" sz="2400" dirty="0">
                <a:solidFill>
                  <a:schemeClr val="dk1"/>
                </a:solidFill>
                <a:latin typeface="Architects Daughter"/>
                <a:ea typeface="Architects Daughter"/>
                <a:cs typeface="Architects Daughter"/>
                <a:sym typeface="Architects Daughter"/>
              </a:rPr>
              <a:t>number passcode</a:t>
            </a:r>
            <a:endParaRPr sz="2400" dirty="0">
              <a:solidFill>
                <a:schemeClr val="dk1"/>
              </a:solidFill>
              <a:latin typeface="Architects Daughter"/>
              <a:ea typeface="Architects Daughter"/>
              <a:cs typeface="Architects Daughter"/>
              <a:sym typeface="Architects Daughter"/>
            </a:endParaRPr>
          </a:p>
          <a:p>
            <a:pPr marL="76200" lvl="0" algn="l" rtl="0">
              <a:spcBef>
                <a:spcPts val="0"/>
              </a:spcBef>
              <a:spcAft>
                <a:spcPts val="0"/>
              </a:spcAft>
              <a:buClr>
                <a:schemeClr val="dk1"/>
              </a:buClr>
              <a:buSzPts val="2400"/>
            </a:pPr>
            <a:r>
              <a:rPr lang="en-GB" sz="2400" dirty="0" smtClean="0">
                <a:solidFill>
                  <a:schemeClr val="dk1"/>
                </a:solidFill>
                <a:latin typeface="Architects Daughter"/>
                <a:ea typeface="Architects Daughter"/>
                <a:cs typeface="Architects Daughter"/>
                <a:sym typeface="Architects Daughter"/>
              </a:rPr>
              <a:t>-Apple </a:t>
            </a:r>
            <a:r>
              <a:rPr lang="en-GB" sz="2400" dirty="0">
                <a:solidFill>
                  <a:schemeClr val="dk1"/>
                </a:solidFill>
                <a:latin typeface="Architects Daughter"/>
                <a:ea typeface="Architects Daughter"/>
                <a:cs typeface="Architects Daughter"/>
                <a:sym typeface="Architects Daughter"/>
              </a:rPr>
              <a:t>ID login </a:t>
            </a:r>
            <a:r>
              <a:rPr lang="en-GB" sz="2400" dirty="0" smtClean="0">
                <a:solidFill>
                  <a:schemeClr val="dk1"/>
                </a:solidFill>
                <a:latin typeface="Architects Daughter"/>
                <a:ea typeface="Architects Daughter"/>
                <a:cs typeface="Architects Daughter"/>
                <a:sym typeface="Architects Daughter"/>
              </a:rPr>
              <a:t>safe</a:t>
            </a:r>
            <a:endParaRPr sz="2400" dirty="0">
              <a:solidFill>
                <a:schemeClr val="dk1"/>
              </a:solidFill>
              <a:latin typeface="Architects Daughter"/>
              <a:ea typeface="Architects Daughter"/>
              <a:cs typeface="Architects Daughter"/>
              <a:sym typeface="Architects Daughter"/>
            </a:endParaRPr>
          </a:p>
          <a:p>
            <a:pPr marL="76200" lvl="0" algn="l" rtl="0">
              <a:spcBef>
                <a:spcPts val="0"/>
              </a:spcBef>
              <a:spcAft>
                <a:spcPts val="0"/>
              </a:spcAft>
              <a:buClr>
                <a:schemeClr val="dk1"/>
              </a:buClr>
              <a:buSzPts val="2400"/>
            </a:pPr>
            <a:r>
              <a:rPr lang="en-GB" sz="2400" dirty="0" smtClean="0">
                <a:solidFill>
                  <a:schemeClr val="dk1"/>
                </a:solidFill>
                <a:latin typeface="Architects Daughter"/>
                <a:ea typeface="Architects Daughter"/>
                <a:cs typeface="Architects Daughter"/>
                <a:sym typeface="Architects Daughter"/>
              </a:rPr>
              <a:t>-Glow and Showbie account details</a:t>
            </a:r>
          </a:p>
          <a:p>
            <a:pPr marL="76200" lvl="0" algn="l" rtl="0">
              <a:spcBef>
                <a:spcPts val="0"/>
              </a:spcBef>
              <a:spcAft>
                <a:spcPts val="0"/>
              </a:spcAft>
              <a:buClr>
                <a:schemeClr val="dk1"/>
              </a:buClr>
              <a:buSzPts val="2400"/>
            </a:pPr>
            <a:r>
              <a:rPr lang="en-GB" sz="2400" dirty="0" smtClean="0">
                <a:solidFill>
                  <a:schemeClr val="dk1"/>
                </a:solidFill>
                <a:latin typeface="Architects Daughter"/>
                <a:ea typeface="Architects Daughter"/>
                <a:cs typeface="Architects Daughter"/>
                <a:sym typeface="Architects Daughter"/>
              </a:rPr>
              <a:t>-AD (Green) username and password</a:t>
            </a:r>
            <a:endParaRPr sz="2400" dirty="0">
              <a:solidFill>
                <a:schemeClr val="dk1"/>
              </a:solidFill>
              <a:latin typeface="Architects Daughter"/>
              <a:ea typeface="Architects Daughter"/>
              <a:cs typeface="Architects Daughter"/>
              <a:sym typeface="Architects Daughter"/>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32" y="208050"/>
            <a:ext cx="711993" cy="81105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p:nvPr/>
        </p:nvSpPr>
        <p:spPr>
          <a:xfrm>
            <a:off x="1419400" y="208050"/>
            <a:ext cx="7490400" cy="801000"/>
          </a:xfrm>
          <a:prstGeom prst="round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a:solidFill>
                  <a:schemeClr val="dk1"/>
                </a:solidFill>
                <a:latin typeface="Audiowide"/>
                <a:ea typeface="Audiowide"/>
                <a:cs typeface="Audiowide"/>
                <a:sym typeface="Audiowide"/>
              </a:rPr>
              <a:t>What should your child not be able to do?</a:t>
            </a:r>
            <a:endParaRPr sz="3500">
              <a:latin typeface="Audiowide"/>
              <a:ea typeface="Audiowide"/>
              <a:cs typeface="Audiowide"/>
              <a:sym typeface="Audiowide"/>
            </a:endParaRPr>
          </a:p>
        </p:txBody>
      </p:sp>
      <p:sp>
        <p:nvSpPr>
          <p:cNvPr id="123" name="Google Shape;123;p22"/>
          <p:cNvSpPr/>
          <p:nvPr/>
        </p:nvSpPr>
        <p:spPr>
          <a:xfrm>
            <a:off x="1712100" y="1540925"/>
            <a:ext cx="5719800" cy="3096600"/>
          </a:xfrm>
          <a:prstGeom prst="round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457200" lvl="0" indent="-381000" algn="l" rtl="0">
              <a:spcBef>
                <a:spcPts val="0"/>
              </a:spcBef>
              <a:spcAft>
                <a:spcPts val="0"/>
              </a:spcAft>
              <a:buClr>
                <a:schemeClr val="dk1"/>
              </a:buClr>
              <a:buSzPts val="2400"/>
              <a:buFont typeface="Architects Daughter"/>
              <a:buChar char="●"/>
            </a:pPr>
            <a:r>
              <a:rPr lang="en-GB" sz="2400" dirty="0">
                <a:solidFill>
                  <a:schemeClr val="dk1"/>
                </a:solidFill>
                <a:latin typeface="Architects Daughter"/>
                <a:ea typeface="Architects Daughter"/>
                <a:cs typeface="Architects Daughter"/>
                <a:sym typeface="Architects Daughter"/>
              </a:rPr>
              <a:t>Download unapproved Apps</a:t>
            </a:r>
            <a:endParaRPr sz="2400" dirty="0">
              <a:solidFill>
                <a:schemeClr val="dk1"/>
              </a:solidFill>
              <a:latin typeface="Architects Daughter"/>
              <a:ea typeface="Architects Daughter"/>
              <a:cs typeface="Architects Daughter"/>
              <a:sym typeface="Architects Daughter"/>
            </a:endParaRPr>
          </a:p>
          <a:p>
            <a:pPr marL="457200" lvl="0" indent="-381000" algn="l" rtl="0">
              <a:spcBef>
                <a:spcPts val="0"/>
              </a:spcBef>
              <a:spcAft>
                <a:spcPts val="0"/>
              </a:spcAft>
              <a:buClr>
                <a:schemeClr val="dk1"/>
              </a:buClr>
              <a:buSzPts val="2400"/>
              <a:buFont typeface="Architects Daughter"/>
              <a:buChar char="●"/>
            </a:pPr>
            <a:r>
              <a:rPr lang="en-GB" sz="2400" dirty="0">
                <a:solidFill>
                  <a:schemeClr val="dk1"/>
                </a:solidFill>
                <a:latin typeface="Architects Daughter"/>
                <a:ea typeface="Architects Daughter"/>
                <a:cs typeface="Architects Daughter"/>
                <a:sym typeface="Architects Daughter"/>
              </a:rPr>
              <a:t>Search unapproved websites</a:t>
            </a:r>
            <a:endParaRPr sz="2400" dirty="0">
              <a:solidFill>
                <a:schemeClr val="dk1"/>
              </a:solidFill>
              <a:latin typeface="Architects Daughter"/>
              <a:ea typeface="Architects Daughter"/>
              <a:cs typeface="Architects Daughter"/>
              <a:sym typeface="Architects Daughter"/>
            </a:endParaRPr>
          </a:p>
          <a:p>
            <a:pPr marL="457200" lvl="0" indent="-381000" algn="l" rtl="0">
              <a:spcBef>
                <a:spcPts val="0"/>
              </a:spcBef>
              <a:spcAft>
                <a:spcPts val="0"/>
              </a:spcAft>
              <a:buClr>
                <a:schemeClr val="dk1"/>
              </a:buClr>
              <a:buSzPts val="2400"/>
              <a:buFont typeface="Architects Daughter"/>
              <a:buChar char="●"/>
            </a:pPr>
            <a:r>
              <a:rPr lang="en-GB" sz="2400" dirty="0">
                <a:solidFill>
                  <a:schemeClr val="dk1"/>
                </a:solidFill>
                <a:latin typeface="Architects Daughter"/>
                <a:ea typeface="Architects Daughter"/>
                <a:cs typeface="Architects Daughter"/>
                <a:sym typeface="Architects Daughter"/>
              </a:rPr>
              <a:t>Share their </a:t>
            </a:r>
            <a:r>
              <a:rPr lang="en-GB" sz="2400" dirty="0" err="1">
                <a:solidFill>
                  <a:schemeClr val="dk1"/>
                </a:solidFill>
                <a:latin typeface="Architects Daughter"/>
                <a:ea typeface="Architects Daughter"/>
                <a:cs typeface="Architects Daughter"/>
                <a:sym typeface="Architects Daughter"/>
              </a:rPr>
              <a:t>iPad</a:t>
            </a:r>
            <a:r>
              <a:rPr lang="en-GB" sz="2400" dirty="0">
                <a:solidFill>
                  <a:schemeClr val="dk1"/>
                </a:solidFill>
                <a:latin typeface="Architects Daughter"/>
                <a:ea typeface="Architects Daughter"/>
                <a:cs typeface="Architects Daughter"/>
                <a:sym typeface="Architects Daughter"/>
              </a:rPr>
              <a:t> with </a:t>
            </a:r>
            <a:r>
              <a:rPr lang="en-GB" sz="2400" dirty="0" smtClean="0">
                <a:solidFill>
                  <a:schemeClr val="dk1"/>
                </a:solidFill>
                <a:latin typeface="Architects Daughter"/>
                <a:ea typeface="Architects Daughter"/>
                <a:cs typeface="Architects Daughter"/>
                <a:sym typeface="Architects Daughter"/>
              </a:rPr>
              <a:t>others (Using </a:t>
            </a:r>
            <a:r>
              <a:rPr lang="en-GB" sz="2400" dirty="0" err="1" smtClean="0">
                <a:solidFill>
                  <a:schemeClr val="dk1"/>
                </a:solidFill>
                <a:latin typeface="Architects Daughter"/>
                <a:ea typeface="Architects Daughter"/>
                <a:cs typeface="Architects Daughter"/>
                <a:sym typeface="Architects Daughter"/>
              </a:rPr>
              <a:t>iPad</a:t>
            </a:r>
            <a:r>
              <a:rPr lang="en-GB" sz="2400" dirty="0" smtClean="0">
                <a:solidFill>
                  <a:schemeClr val="dk1"/>
                </a:solidFill>
                <a:latin typeface="Architects Daughter"/>
                <a:ea typeface="Architects Daughter"/>
                <a:cs typeface="Architects Daughter"/>
                <a:sym typeface="Architects Daughter"/>
              </a:rPr>
              <a:t> to help younger siblings with school work is ok)</a:t>
            </a:r>
            <a:endParaRPr sz="2400" dirty="0">
              <a:solidFill>
                <a:schemeClr val="dk1"/>
              </a:solidFill>
              <a:latin typeface="Architects Daughter"/>
              <a:ea typeface="Architects Daughter"/>
              <a:cs typeface="Architects Daughter"/>
              <a:sym typeface="Architects Daughter"/>
            </a:endParaRPr>
          </a:p>
          <a:p>
            <a:pPr marL="457200" lvl="0" indent="-381000" algn="l" rtl="0">
              <a:spcBef>
                <a:spcPts val="0"/>
              </a:spcBef>
              <a:spcAft>
                <a:spcPts val="0"/>
              </a:spcAft>
              <a:buClr>
                <a:schemeClr val="dk1"/>
              </a:buClr>
              <a:buSzPts val="2400"/>
              <a:buFont typeface="Architects Daughter"/>
              <a:buChar char="●"/>
            </a:pPr>
            <a:r>
              <a:rPr lang="en-GB" sz="2400" dirty="0">
                <a:solidFill>
                  <a:schemeClr val="dk1"/>
                </a:solidFill>
                <a:latin typeface="Architects Daughter"/>
                <a:ea typeface="Architects Daughter"/>
                <a:cs typeface="Architects Daughter"/>
                <a:sym typeface="Architects Daughter"/>
              </a:rPr>
              <a:t>Swap their </a:t>
            </a:r>
            <a:r>
              <a:rPr lang="en-GB" sz="2400" dirty="0" err="1">
                <a:solidFill>
                  <a:schemeClr val="dk1"/>
                </a:solidFill>
                <a:latin typeface="Architects Daughter"/>
                <a:ea typeface="Architects Daughter"/>
                <a:cs typeface="Architects Daughter"/>
                <a:sym typeface="Architects Daughter"/>
              </a:rPr>
              <a:t>iPad</a:t>
            </a:r>
            <a:r>
              <a:rPr lang="en-GB" sz="2400" dirty="0">
                <a:solidFill>
                  <a:schemeClr val="dk1"/>
                </a:solidFill>
                <a:latin typeface="Architects Daughter"/>
                <a:ea typeface="Architects Daughter"/>
                <a:cs typeface="Architects Daughter"/>
                <a:sym typeface="Architects Daughter"/>
              </a:rPr>
              <a:t> with others</a:t>
            </a:r>
            <a:endParaRPr sz="2400" dirty="0">
              <a:solidFill>
                <a:schemeClr val="dk1"/>
              </a:solidFill>
              <a:latin typeface="Architects Daughter"/>
              <a:ea typeface="Architects Daughter"/>
              <a:cs typeface="Architects Daughter"/>
              <a:sym typeface="Architects Daughter"/>
            </a:endParaRPr>
          </a:p>
          <a:p>
            <a:pPr marL="457200" lvl="0" indent="-381000" algn="l" rtl="0">
              <a:spcBef>
                <a:spcPts val="0"/>
              </a:spcBef>
              <a:spcAft>
                <a:spcPts val="0"/>
              </a:spcAft>
              <a:buClr>
                <a:schemeClr val="dk1"/>
              </a:buClr>
              <a:buSzPts val="2400"/>
              <a:buFont typeface="Architects Daughter"/>
              <a:buChar char="●"/>
            </a:pPr>
            <a:r>
              <a:rPr lang="en-GB" sz="2400" dirty="0">
                <a:solidFill>
                  <a:schemeClr val="dk1"/>
                </a:solidFill>
                <a:latin typeface="Architects Daughter"/>
                <a:ea typeface="Architects Daughter"/>
                <a:cs typeface="Architects Daughter"/>
                <a:sym typeface="Architects Daughter"/>
              </a:rPr>
              <a:t>Delete their search history</a:t>
            </a:r>
            <a:endParaRPr sz="2400" dirty="0">
              <a:solidFill>
                <a:schemeClr val="dk1"/>
              </a:solidFill>
              <a:latin typeface="Architects Daughter"/>
              <a:ea typeface="Architects Daughter"/>
              <a:cs typeface="Architects Daughter"/>
              <a:sym typeface="Architects Daughter"/>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32" y="208050"/>
            <a:ext cx="711993" cy="81105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p:nvPr/>
        </p:nvSpPr>
        <p:spPr>
          <a:xfrm>
            <a:off x="1419400" y="208050"/>
            <a:ext cx="7490400" cy="801000"/>
          </a:xfrm>
          <a:prstGeom prst="round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500">
                <a:solidFill>
                  <a:schemeClr val="dk1"/>
                </a:solidFill>
                <a:latin typeface="Audiowide"/>
                <a:ea typeface="Audiowide"/>
                <a:cs typeface="Audiowide"/>
                <a:sym typeface="Audiowide"/>
              </a:rPr>
              <a:t>What your child has agreed to</a:t>
            </a:r>
            <a:endParaRPr sz="3600">
              <a:latin typeface="Audiowide"/>
              <a:ea typeface="Audiowide"/>
              <a:cs typeface="Audiowide"/>
              <a:sym typeface="Audiowide"/>
            </a:endParaRPr>
          </a:p>
        </p:txBody>
      </p:sp>
      <p:sp>
        <p:nvSpPr>
          <p:cNvPr id="130" name="Google Shape;130;p23"/>
          <p:cNvSpPr/>
          <p:nvPr/>
        </p:nvSpPr>
        <p:spPr>
          <a:xfrm>
            <a:off x="215550" y="1323875"/>
            <a:ext cx="8712900" cy="3524400"/>
          </a:xfrm>
          <a:prstGeom prst="round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457200" lvl="0" indent="-342900" algn="l" rtl="0">
              <a:lnSpc>
                <a:spcPct val="100000"/>
              </a:lnSpc>
              <a:spcBef>
                <a:spcPts val="1200"/>
              </a:spcBef>
              <a:spcAft>
                <a:spcPts val="0"/>
              </a:spcAft>
              <a:buClr>
                <a:schemeClr val="dk1"/>
              </a:buClr>
              <a:buSzPts val="1800"/>
              <a:buFont typeface="Architects Daughter"/>
              <a:buChar char="●"/>
            </a:pPr>
            <a:r>
              <a:rPr lang="en-GB" sz="1800">
                <a:solidFill>
                  <a:schemeClr val="dk1"/>
                </a:solidFill>
                <a:latin typeface="Architects Daughter"/>
                <a:ea typeface="Architects Daughter"/>
                <a:cs typeface="Architects Daughter"/>
                <a:sym typeface="Architects Daughter"/>
              </a:rPr>
              <a:t>Look after my iPad carefully at all times</a:t>
            </a:r>
            <a:endParaRPr sz="1800">
              <a:solidFill>
                <a:schemeClr val="dk1"/>
              </a:solidFill>
              <a:latin typeface="Architects Daughter"/>
              <a:ea typeface="Architects Daughter"/>
              <a:cs typeface="Architects Daughter"/>
              <a:sym typeface="Architects Daughter"/>
            </a:endParaRPr>
          </a:p>
          <a:p>
            <a:pPr marL="457200" lvl="0" indent="-342900" algn="l" rtl="0">
              <a:lnSpc>
                <a:spcPct val="100000"/>
              </a:lnSpc>
              <a:spcBef>
                <a:spcPts val="0"/>
              </a:spcBef>
              <a:spcAft>
                <a:spcPts val="0"/>
              </a:spcAft>
              <a:buClr>
                <a:schemeClr val="dk1"/>
              </a:buClr>
              <a:buSzPts val="1800"/>
              <a:buFont typeface="Architects Daughter"/>
              <a:buChar char="●"/>
            </a:pPr>
            <a:r>
              <a:rPr lang="en-GB" sz="1800">
                <a:solidFill>
                  <a:schemeClr val="dk1"/>
                </a:solidFill>
                <a:latin typeface="Architects Daughter"/>
                <a:ea typeface="Architects Daughter"/>
                <a:cs typeface="Architects Daughter"/>
                <a:sym typeface="Architects Daughter"/>
              </a:rPr>
              <a:t>Charge up my iPad every night and bring both the iPad and the supplied charger into school every day unless told otherwise</a:t>
            </a:r>
            <a:endParaRPr sz="1800">
              <a:solidFill>
                <a:schemeClr val="dk1"/>
              </a:solidFill>
              <a:latin typeface="Architects Daughter"/>
              <a:ea typeface="Architects Daughter"/>
              <a:cs typeface="Architects Daughter"/>
              <a:sym typeface="Architects Daughter"/>
            </a:endParaRPr>
          </a:p>
          <a:p>
            <a:pPr marL="457200" lvl="0" indent="-342900" algn="l" rtl="0">
              <a:lnSpc>
                <a:spcPct val="100000"/>
              </a:lnSpc>
              <a:spcBef>
                <a:spcPts val="0"/>
              </a:spcBef>
              <a:spcAft>
                <a:spcPts val="0"/>
              </a:spcAft>
              <a:buClr>
                <a:schemeClr val="dk1"/>
              </a:buClr>
              <a:buSzPts val="1800"/>
              <a:buFont typeface="Architects Daughter"/>
              <a:buChar char="●"/>
            </a:pPr>
            <a:r>
              <a:rPr lang="en-GB" sz="1800">
                <a:solidFill>
                  <a:schemeClr val="dk1"/>
                </a:solidFill>
                <a:latin typeface="Architects Daughter"/>
                <a:ea typeface="Architects Daughter"/>
                <a:cs typeface="Architects Daughter"/>
                <a:sym typeface="Architects Daughter"/>
              </a:rPr>
              <a:t>Always store my iPad in its supplied case when not in use, and store it in an appropriate school bag when outside my class</a:t>
            </a:r>
            <a:endParaRPr sz="1800">
              <a:solidFill>
                <a:schemeClr val="dk1"/>
              </a:solidFill>
              <a:latin typeface="Architects Daughter"/>
              <a:ea typeface="Architects Daughter"/>
              <a:cs typeface="Architects Daughter"/>
              <a:sym typeface="Architects Daughter"/>
            </a:endParaRPr>
          </a:p>
          <a:p>
            <a:pPr marL="457200" lvl="0" indent="-342900" algn="l" rtl="0">
              <a:lnSpc>
                <a:spcPct val="100000"/>
              </a:lnSpc>
              <a:spcBef>
                <a:spcPts val="0"/>
              </a:spcBef>
              <a:spcAft>
                <a:spcPts val="0"/>
              </a:spcAft>
              <a:buClr>
                <a:schemeClr val="dk1"/>
              </a:buClr>
              <a:buSzPts val="1800"/>
              <a:buFont typeface="Architects Daughter"/>
              <a:buChar char="●"/>
            </a:pPr>
            <a:r>
              <a:rPr lang="en-GB" sz="1800">
                <a:solidFill>
                  <a:schemeClr val="dk1"/>
                </a:solidFill>
                <a:latin typeface="Architects Daughter"/>
                <a:ea typeface="Architects Daughter"/>
                <a:cs typeface="Architects Daughter"/>
                <a:sym typeface="Architects Daughter"/>
              </a:rPr>
              <a:t>Only take my iPad out in class or in my home - never in the playground, when walking between classes or when travelling to and from school</a:t>
            </a:r>
            <a:endParaRPr sz="1800">
              <a:solidFill>
                <a:schemeClr val="dk1"/>
              </a:solidFill>
              <a:latin typeface="Architects Daughter"/>
              <a:ea typeface="Architects Daughter"/>
              <a:cs typeface="Architects Daughter"/>
              <a:sym typeface="Architects Daughter"/>
            </a:endParaRPr>
          </a:p>
          <a:p>
            <a:pPr marL="457200" lvl="0" indent="-342900" algn="l" rtl="0">
              <a:lnSpc>
                <a:spcPct val="100000"/>
              </a:lnSpc>
              <a:spcBef>
                <a:spcPts val="0"/>
              </a:spcBef>
              <a:spcAft>
                <a:spcPts val="0"/>
              </a:spcAft>
              <a:buClr>
                <a:schemeClr val="dk1"/>
              </a:buClr>
              <a:buSzPts val="1800"/>
              <a:buFont typeface="Architects Daughter"/>
              <a:buChar char="●"/>
            </a:pPr>
            <a:r>
              <a:rPr lang="en-GB" sz="1800">
                <a:solidFill>
                  <a:schemeClr val="dk1"/>
                </a:solidFill>
                <a:latin typeface="Architects Daughter"/>
                <a:ea typeface="Architects Daughter"/>
                <a:cs typeface="Architects Daughter"/>
                <a:sym typeface="Architects Daughter"/>
              </a:rPr>
              <a:t>Only use my iPad in lessons when instructed to by my teacher and close it or put it away when my teacher says so</a:t>
            </a:r>
            <a:endParaRPr sz="1800">
              <a:solidFill>
                <a:schemeClr val="dk1"/>
              </a:solidFill>
              <a:latin typeface="Architects Daughter"/>
              <a:ea typeface="Architects Daughter"/>
              <a:cs typeface="Architects Daughter"/>
              <a:sym typeface="Architects Daughter"/>
            </a:endParaRPr>
          </a:p>
          <a:p>
            <a:pPr marL="457200" lvl="0" indent="-342900" algn="l" rtl="0">
              <a:lnSpc>
                <a:spcPct val="100000"/>
              </a:lnSpc>
              <a:spcBef>
                <a:spcPts val="0"/>
              </a:spcBef>
              <a:spcAft>
                <a:spcPts val="0"/>
              </a:spcAft>
              <a:buClr>
                <a:schemeClr val="dk1"/>
              </a:buClr>
              <a:buSzPts val="1800"/>
              <a:buFont typeface="Architects Daughter"/>
              <a:buChar char="●"/>
            </a:pPr>
            <a:r>
              <a:rPr lang="en-GB" sz="1800">
                <a:solidFill>
                  <a:schemeClr val="dk1"/>
                </a:solidFill>
                <a:latin typeface="Architects Daughter"/>
                <a:ea typeface="Architects Daughter"/>
                <a:cs typeface="Architects Daughter"/>
                <a:sym typeface="Architects Daughter"/>
              </a:rPr>
              <a:t>Only use programs on my iPad that my teacher has agreed I can use in the lesson</a:t>
            </a:r>
            <a:endParaRPr sz="3100">
              <a:solidFill>
                <a:schemeClr val="dk1"/>
              </a:solidFill>
              <a:latin typeface="Architects Daughter"/>
              <a:ea typeface="Architects Daughter"/>
              <a:cs typeface="Architects Daughter"/>
              <a:sym typeface="Architects Daughter"/>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32" y="208050"/>
            <a:ext cx="711993" cy="81105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p:nvPr/>
        </p:nvSpPr>
        <p:spPr>
          <a:xfrm>
            <a:off x="1419400" y="208050"/>
            <a:ext cx="7490400" cy="801000"/>
          </a:xfrm>
          <a:prstGeom prst="round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sz="2500">
                <a:solidFill>
                  <a:schemeClr val="dk1"/>
                </a:solidFill>
                <a:latin typeface="Audiowide"/>
                <a:ea typeface="Audiowide"/>
                <a:cs typeface="Audiowide"/>
                <a:sym typeface="Audiowide"/>
              </a:rPr>
              <a:t>What your child has agreed to</a:t>
            </a:r>
            <a:endParaRPr sz="3600">
              <a:latin typeface="Audiowide"/>
              <a:ea typeface="Audiowide"/>
              <a:cs typeface="Audiowide"/>
              <a:sym typeface="Audiowide"/>
            </a:endParaRPr>
          </a:p>
        </p:txBody>
      </p:sp>
      <p:sp>
        <p:nvSpPr>
          <p:cNvPr id="137" name="Google Shape;137;p24"/>
          <p:cNvSpPr/>
          <p:nvPr/>
        </p:nvSpPr>
        <p:spPr>
          <a:xfrm>
            <a:off x="215550" y="1380075"/>
            <a:ext cx="8712900" cy="3524400"/>
          </a:xfrm>
          <a:prstGeom prst="round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457200" lvl="0" indent="-349250" algn="l" rtl="0">
              <a:lnSpc>
                <a:spcPct val="115000"/>
              </a:lnSpc>
              <a:spcBef>
                <a:spcPts val="1200"/>
              </a:spcBef>
              <a:spcAft>
                <a:spcPts val="0"/>
              </a:spcAft>
              <a:buClr>
                <a:schemeClr val="dk1"/>
              </a:buClr>
              <a:buSzPts val="1900"/>
              <a:buFont typeface="Architects Daughter"/>
              <a:buChar char="●"/>
            </a:pPr>
            <a:r>
              <a:rPr lang="en-GB" sz="1900" dirty="0">
                <a:solidFill>
                  <a:schemeClr val="dk1"/>
                </a:solidFill>
                <a:latin typeface="Architects Daughter"/>
                <a:ea typeface="Architects Daughter"/>
                <a:cs typeface="Architects Daughter"/>
                <a:sym typeface="Architects Daughter"/>
              </a:rPr>
              <a:t>Only use my </a:t>
            </a:r>
            <a:r>
              <a:rPr lang="en-GB" sz="1900" dirty="0" err="1">
                <a:solidFill>
                  <a:schemeClr val="dk1"/>
                </a:solidFill>
                <a:latin typeface="Architects Daughter"/>
                <a:ea typeface="Architects Daughter"/>
                <a:cs typeface="Architects Daughter"/>
                <a:sym typeface="Architects Daughter"/>
              </a:rPr>
              <a:t>iPad</a:t>
            </a:r>
            <a:r>
              <a:rPr lang="en-GB" sz="1900" dirty="0">
                <a:solidFill>
                  <a:schemeClr val="dk1"/>
                </a:solidFill>
                <a:latin typeface="Architects Daughter"/>
                <a:ea typeface="Architects Daughter"/>
                <a:cs typeface="Architects Daughter"/>
                <a:sym typeface="Architects Daughter"/>
              </a:rPr>
              <a:t> to record audio or video clips with the clear and explicit permission of everyone involved in the recording</a:t>
            </a:r>
            <a:endParaRPr sz="1900" dirty="0">
              <a:solidFill>
                <a:schemeClr val="dk1"/>
              </a:solidFill>
              <a:latin typeface="Architects Daughter"/>
              <a:ea typeface="Architects Daughter"/>
              <a:cs typeface="Architects Daughter"/>
              <a:sym typeface="Architects Daughter"/>
            </a:endParaRPr>
          </a:p>
          <a:p>
            <a:pPr marL="457200" lvl="0" indent="-349250" algn="l" rtl="0">
              <a:lnSpc>
                <a:spcPct val="115000"/>
              </a:lnSpc>
              <a:spcBef>
                <a:spcPts val="0"/>
              </a:spcBef>
              <a:spcAft>
                <a:spcPts val="0"/>
              </a:spcAft>
              <a:buClr>
                <a:schemeClr val="dk1"/>
              </a:buClr>
              <a:buSzPts val="1900"/>
              <a:buFont typeface="Architects Daughter"/>
              <a:buChar char="●"/>
            </a:pPr>
            <a:r>
              <a:rPr lang="en-GB" sz="1900" dirty="0">
                <a:solidFill>
                  <a:schemeClr val="dk1"/>
                </a:solidFill>
                <a:latin typeface="Architects Daughter"/>
                <a:ea typeface="Architects Daughter"/>
                <a:cs typeface="Architects Daughter"/>
                <a:sym typeface="Architects Daughter"/>
              </a:rPr>
              <a:t>Never access inappropriate content on my </a:t>
            </a:r>
            <a:r>
              <a:rPr lang="en-GB" sz="1900" dirty="0" err="1">
                <a:solidFill>
                  <a:schemeClr val="dk1"/>
                </a:solidFill>
                <a:latin typeface="Architects Daughter"/>
                <a:ea typeface="Architects Daughter"/>
                <a:cs typeface="Architects Daughter"/>
                <a:sym typeface="Architects Daughter"/>
              </a:rPr>
              <a:t>iPad</a:t>
            </a:r>
            <a:endParaRPr sz="1900" dirty="0">
              <a:solidFill>
                <a:schemeClr val="dk1"/>
              </a:solidFill>
              <a:latin typeface="Architects Daughter"/>
              <a:ea typeface="Architects Daughter"/>
              <a:cs typeface="Architects Daughter"/>
              <a:sym typeface="Architects Daughter"/>
            </a:endParaRPr>
          </a:p>
          <a:p>
            <a:pPr marL="457200" lvl="0" indent="-349250" algn="l" rtl="0">
              <a:lnSpc>
                <a:spcPct val="115000"/>
              </a:lnSpc>
              <a:spcBef>
                <a:spcPts val="0"/>
              </a:spcBef>
              <a:spcAft>
                <a:spcPts val="0"/>
              </a:spcAft>
              <a:buClr>
                <a:schemeClr val="dk1"/>
              </a:buClr>
              <a:buSzPts val="1900"/>
              <a:buFont typeface="Architects Daughter"/>
              <a:buChar char="●"/>
            </a:pPr>
            <a:r>
              <a:rPr lang="en-GB" sz="1900" dirty="0">
                <a:solidFill>
                  <a:schemeClr val="dk1"/>
                </a:solidFill>
                <a:latin typeface="Architects Daughter"/>
                <a:ea typeface="Architects Daughter"/>
                <a:cs typeface="Architects Daughter"/>
                <a:sym typeface="Architects Daughter"/>
              </a:rPr>
              <a:t>Never remove any asset tags or security markings from my </a:t>
            </a:r>
            <a:r>
              <a:rPr lang="en-GB" sz="1900" dirty="0" err="1">
                <a:solidFill>
                  <a:schemeClr val="dk1"/>
                </a:solidFill>
                <a:latin typeface="Architects Daughter"/>
                <a:ea typeface="Architects Daughter"/>
                <a:cs typeface="Architects Daughter"/>
                <a:sym typeface="Architects Daughter"/>
              </a:rPr>
              <a:t>iPad</a:t>
            </a:r>
            <a:endParaRPr sz="1900" dirty="0">
              <a:solidFill>
                <a:schemeClr val="dk1"/>
              </a:solidFill>
              <a:latin typeface="Architects Daughter"/>
              <a:ea typeface="Architects Daughter"/>
              <a:cs typeface="Architects Daughter"/>
              <a:sym typeface="Architects Daughter"/>
            </a:endParaRPr>
          </a:p>
          <a:p>
            <a:pPr marL="457200" lvl="0" indent="-349250" algn="l" rtl="0">
              <a:lnSpc>
                <a:spcPct val="115000"/>
              </a:lnSpc>
              <a:spcBef>
                <a:spcPts val="0"/>
              </a:spcBef>
              <a:spcAft>
                <a:spcPts val="0"/>
              </a:spcAft>
              <a:buClr>
                <a:schemeClr val="dk1"/>
              </a:buClr>
              <a:buSzPts val="1900"/>
              <a:buFont typeface="Architects Daughter"/>
              <a:buChar char="●"/>
            </a:pPr>
            <a:r>
              <a:rPr lang="en-GB" sz="1900" dirty="0">
                <a:solidFill>
                  <a:schemeClr val="dk1"/>
                </a:solidFill>
                <a:latin typeface="Architects Daughter"/>
                <a:ea typeface="Architects Daughter"/>
                <a:cs typeface="Architects Daughter"/>
                <a:sym typeface="Architects Daughter"/>
              </a:rPr>
              <a:t>Do not allow the </a:t>
            </a:r>
            <a:r>
              <a:rPr lang="en-GB" sz="1900" dirty="0" err="1" smtClean="0">
                <a:solidFill>
                  <a:schemeClr val="dk1"/>
                </a:solidFill>
                <a:latin typeface="Architects Daughter"/>
                <a:ea typeface="Architects Daughter"/>
                <a:cs typeface="Architects Daughter"/>
                <a:sym typeface="Architects Daughter"/>
              </a:rPr>
              <a:t>iPad</a:t>
            </a:r>
            <a:r>
              <a:rPr lang="en-GB" sz="1900" dirty="0" smtClean="0">
                <a:solidFill>
                  <a:schemeClr val="dk1"/>
                </a:solidFill>
                <a:latin typeface="Architects Daughter"/>
                <a:ea typeface="Architects Daughter"/>
                <a:cs typeface="Architects Daughter"/>
                <a:sym typeface="Architects Daughter"/>
              </a:rPr>
              <a:t> </a:t>
            </a:r>
            <a:r>
              <a:rPr lang="en-GB" sz="1900" dirty="0">
                <a:solidFill>
                  <a:schemeClr val="dk1"/>
                </a:solidFill>
                <a:latin typeface="Architects Daughter"/>
                <a:ea typeface="Architects Daughter"/>
                <a:cs typeface="Architects Daughter"/>
                <a:sym typeface="Architects Daughter"/>
              </a:rPr>
              <a:t>to be subject to graffiti</a:t>
            </a:r>
            <a:r>
              <a:rPr lang="en-GB" sz="1500" dirty="0">
                <a:solidFill>
                  <a:schemeClr val="dk1"/>
                </a:solidFill>
                <a:latin typeface="Architects Daughter"/>
                <a:ea typeface="Architects Daughter"/>
                <a:cs typeface="Architects Daughter"/>
                <a:sym typeface="Architects Daughter"/>
              </a:rPr>
              <a:t> </a:t>
            </a:r>
            <a:endParaRPr sz="1500" dirty="0">
              <a:solidFill>
                <a:schemeClr val="dk1"/>
              </a:solidFill>
              <a:latin typeface="Architects Daughter"/>
              <a:ea typeface="Architects Daughter"/>
              <a:cs typeface="Architects Daughter"/>
              <a:sym typeface="Architects Daughter"/>
            </a:endParaRPr>
          </a:p>
          <a:p>
            <a:pPr marL="457200" lvl="0" indent="-349250" algn="l" rtl="0">
              <a:lnSpc>
                <a:spcPct val="115000"/>
              </a:lnSpc>
              <a:spcBef>
                <a:spcPts val="0"/>
              </a:spcBef>
              <a:spcAft>
                <a:spcPts val="0"/>
              </a:spcAft>
              <a:buClr>
                <a:schemeClr val="dk1"/>
              </a:buClr>
              <a:buSzPts val="1900"/>
              <a:buFont typeface="Architects Daughter"/>
              <a:buChar char="●"/>
            </a:pPr>
            <a:r>
              <a:rPr lang="en-GB" sz="1900" dirty="0">
                <a:solidFill>
                  <a:schemeClr val="dk1"/>
                </a:solidFill>
                <a:latin typeface="Architects Daughter"/>
                <a:ea typeface="Architects Daughter"/>
                <a:cs typeface="Architects Daughter"/>
                <a:sym typeface="Architects Daughter"/>
              </a:rPr>
              <a:t>Immediately report any damage, loss or theft </a:t>
            </a:r>
            <a:r>
              <a:rPr lang="en-GB" sz="1900" dirty="0" smtClean="0">
                <a:solidFill>
                  <a:schemeClr val="dk1"/>
                </a:solidFill>
                <a:latin typeface="Architects Daughter"/>
                <a:ea typeface="Architects Daughter"/>
                <a:cs typeface="Architects Daughter"/>
                <a:sym typeface="Architects Daughter"/>
              </a:rPr>
              <a:t>to the school</a:t>
            </a:r>
            <a:endParaRPr sz="1900" dirty="0">
              <a:solidFill>
                <a:schemeClr val="dk1"/>
              </a:solidFill>
              <a:latin typeface="Architects Daughter"/>
              <a:ea typeface="Architects Daughter"/>
              <a:cs typeface="Architects Daughter"/>
              <a:sym typeface="Architects Daughter"/>
            </a:endParaRPr>
          </a:p>
          <a:p>
            <a:pPr marL="457200" lvl="0" indent="-349250" algn="l" rtl="0">
              <a:lnSpc>
                <a:spcPct val="115000"/>
              </a:lnSpc>
              <a:spcBef>
                <a:spcPts val="0"/>
              </a:spcBef>
              <a:spcAft>
                <a:spcPts val="0"/>
              </a:spcAft>
              <a:buClr>
                <a:schemeClr val="dk1"/>
              </a:buClr>
              <a:buSzPts val="1900"/>
              <a:buFont typeface="Architects Daughter"/>
              <a:buChar char="●"/>
            </a:pPr>
            <a:r>
              <a:rPr lang="en-GB" sz="1900" dirty="0">
                <a:solidFill>
                  <a:schemeClr val="dk1"/>
                </a:solidFill>
                <a:latin typeface="Architects Daughter"/>
                <a:ea typeface="Architects Daughter"/>
                <a:cs typeface="Architects Daughter"/>
                <a:sym typeface="Architects Daughter"/>
              </a:rPr>
              <a:t>Report any technical problems to </a:t>
            </a:r>
            <a:r>
              <a:rPr lang="en-GB" sz="1900" dirty="0" smtClean="0">
                <a:solidFill>
                  <a:schemeClr val="dk1"/>
                </a:solidFill>
                <a:latin typeface="Architects Daughter"/>
                <a:ea typeface="Architects Daughter"/>
                <a:cs typeface="Architects Daughter"/>
                <a:sym typeface="Architects Daughter"/>
              </a:rPr>
              <a:t>Mr Gallagher or </a:t>
            </a:r>
            <a:r>
              <a:rPr lang="en-GB" sz="1900" dirty="0">
                <a:solidFill>
                  <a:schemeClr val="dk1"/>
                </a:solidFill>
                <a:latin typeface="Architects Daughter"/>
                <a:ea typeface="Architects Daughter"/>
                <a:cs typeface="Architects Daughter"/>
                <a:sym typeface="Architects Daughter"/>
              </a:rPr>
              <a:t>my teacher</a:t>
            </a:r>
            <a:endParaRPr sz="1900" dirty="0">
              <a:solidFill>
                <a:schemeClr val="dk1"/>
              </a:solidFill>
              <a:latin typeface="Architects Daughter"/>
              <a:ea typeface="Architects Daughter"/>
              <a:cs typeface="Architects Daughter"/>
              <a:sym typeface="Architects Daughter"/>
            </a:endParaRPr>
          </a:p>
          <a:p>
            <a:pPr marL="457200" lvl="0" indent="-349250" algn="l" rtl="0">
              <a:lnSpc>
                <a:spcPct val="115000"/>
              </a:lnSpc>
              <a:spcBef>
                <a:spcPts val="0"/>
              </a:spcBef>
              <a:spcAft>
                <a:spcPts val="0"/>
              </a:spcAft>
              <a:buClr>
                <a:schemeClr val="dk1"/>
              </a:buClr>
              <a:buSzPts val="1900"/>
              <a:buFont typeface="Architects Daughter"/>
              <a:buChar char="●"/>
            </a:pPr>
            <a:r>
              <a:rPr lang="en-GB" sz="1900" dirty="0">
                <a:solidFill>
                  <a:schemeClr val="dk1"/>
                </a:solidFill>
                <a:latin typeface="Architects Daughter"/>
                <a:ea typeface="Architects Daughter"/>
                <a:cs typeface="Architects Daughter"/>
                <a:sym typeface="Architects Daughter"/>
              </a:rPr>
              <a:t>Ensure that all work stored on the </a:t>
            </a:r>
            <a:r>
              <a:rPr lang="en-GB" sz="1900" dirty="0" err="1">
                <a:solidFill>
                  <a:schemeClr val="dk1"/>
                </a:solidFill>
                <a:latin typeface="Architects Daughter"/>
                <a:ea typeface="Architects Daughter"/>
                <a:cs typeface="Architects Daughter"/>
                <a:sym typeface="Architects Daughter"/>
              </a:rPr>
              <a:t>iPad</a:t>
            </a:r>
            <a:r>
              <a:rPr lang="en-GB" sz="1900" dirty="0">
                <a:solidFill>
                  <a:schemeClr val="dk1"/>
                </a:solidFill>
                <a:latin typeface="Architects Daughter"/>
                <a:ea typeface="Architects Daughter"/>
                <a:cs typeface="Architects Daughter"/>
                <a:sym typeface="Architects Daughter"/>
              </a:rPr>
              <a:t> is regularly backed up</a:t>
            </a:r>
            <a:endParaRPr sz="1900" dirty="0">
              <a:solidFill>
                <a:schemeClr val="dk1"/>
              </a:solidFill>
              <a:latin typeface="Architects Daughter"/>
              <a:ea typeface="Architects Daughter"/>
              <a:cs typeface="Architects Daughter"/>
              <a:sym typeface="Architects Daughter"/>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32" y="208050"/>
            <a:ext cx="711993" cy="81105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5"/>
          <p:cNvSpPr/>
          <p:nvPr/>
        </p:nvSpPr>
        <p:spPr>
          <a:xfrm>
            <a:off x="1419400" y="208050"/>
            <a:ext cx="7490400" cy="801000"/>
          </a:xfrm>
          <a:prstGeom prst="round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sz="2500">
                <a:solidFill>
                  <a:schemeClr val="dk1"/>
                </a:solidFill>
                <a:latin typeface="Audiowide"/>
                <a:ea typeface="Audiowide"/>
                <a:cs typeface="Audiowide"/>
                <a:sym typeface="Audiowide"/>
              </a:rPr>
              <a:t>What your child has agreed to</a:t>
            </a:r>
            <a:endParaRPr sz="3600">
              <a:latin typeface="Audiowide"/>
              <a:ea typeface="Audiowide"/>
              <a:cs typeface="Audiowide"/>
              <a:sym typeface="Audiowide"/>
            </a:endParaRPr>
          </a:p>
        </p:txBody>
      </p:sp>
      <p:sp>
        <p:nvSpPr>
          <p:cNvPr id="144" name="Google Shape;144;p25"/>
          <p:cNvSpPr/>
          <p:nvPr/>
        </p:nvSpPr>
        <p:spPr>
          <a:xfrm>
            <a:off x="215550" y="1380075"/>
            <a:ext cx="8712900" cy="3524400"/>
          </a:xfrm>
          <a:prstGeom prst="round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457200" lvl="0" indent="-342900" algn="l" rtl="0">
              <a:lnSpc>
                <a:spcPct val="115000"/>
              </a:lnSpc>
              <a:spcBef>
                <a:spcPts val="1200"/>
              </a:spcBef>
              <a:spcAft>
                <a:spcPts val="0"/>
              </a:spcAft>
              <a:buClr>
                <a:schemeClr val="dk1"/>
              </a:buClr>
              <a:buSzPts val="1800"/>
              <a:buFont typeface="Architects Daughter"/>
              <a:buChar char="●"/>
            </a:pPr>
            <a:r>
              <a:rPr lang="en-GB" sz="1800" dirty="0">
                <a:solidFill>
                  <a:schemeClr val="dk1"/>
                </a:solidFill>
                <a:latin typeface="Architects Daughter"/>
                <a:ea typeface="Architects Daughter"/>
                <a:cs typeface="Architects Daughter"/>
                <a:sym typeface="Architects Daughter"/>
              </a:rPr>
              <a:t>Ensure that my child cares for and respects their </a:t>
            </a:r>
            <a:r>
              <a:rPr lang="en-GB" sz="1800" dirty="0" err="1">
                <a:solidFill>
                  <a:schemeClr val="dk1"/>
                </a:solidFill>
                <a:latin typeface="Architects Daughter"/>
                <a:ea typeface="Architects Daughter"/>
                <a:cs typeface="Architects Daughter"/>
                <a:sym typeface="Architects Daughter"/>
              </a:rPr>
              <a:t>iPad</a:t>
            </a:r>
            <a:endParaRPr sz="1800" dirty="0">
              <a:solidFill>
                <a:schemeClr val="dk1"/>
              </a:solidFill>
              <a:latin typeface="Architects Daughter"/>
              <a:ea typeface="Architects Daughter"/>
              <a:cs typeface="Architects Daughter"/>
              <a:sym typeface="Architects Daughter"/>
            </a:endParaRPr>
          </a:p>
          <a:p>
            <a:pPr marL="457200" lvl="0" indent="-342900" algn="l" rtl="0">
              <a:lnSpc>
                <a:spcPct val="115000"/>
              </a:lnSpc>
              <a:spcBef>
                <a:spcPts val="0"/>
              </a:spcBef>
              <a:spcAft>
                <a:spcPts val="0"/>
              </a:spcAft>
              <a:buClr>
                <a:schemeClr val="dk1"/>
              </a:buClr>
              <a:buSzPts val="1800"/>
              <a:buFont typeface="Architects Daughter"/>
              <a:buChar char="●"/>
            </a:pPr>
            <a:r>
              <a:rPr lang="en-GB" sz="1800" dirty="0">
                <a:solidFill>
                  <a:schemeClr val="dk1"/>
                </a:solidFill>
                <a:latin typeface="Architects Daughter"/>
                <a:ea typeface="Architects Daughter"/>
                <a:cs typeface="Architects Daughter"/>
                <a:sym typeface="Architects Daughter"/>
              </a:rPr>
              <a:t>Immediately report any loss or theft which happens out of school, firstly to the police and then to </a:t>
            </a:r>
            <a:r>
              <a:rPr lang="en-GB" sz="1800" dirty="0" smtClean="0">
                <a:solidFill>
                  <a:schemeClr val="dk1"/>
                </a:solidFill>
                <a:latin typeface="Architects Daughter"/>
                <a:ea typeface="Architects Daughter"/>
                <a:cs typeface="Architects Daughter"/>
                <a:sym typeface="Architects Daughter"/>
              </a:rPr>
              <a:t>Mr Gallagher.</a:t>
            </a:r>
            <a:endParaRPr sz="1800" dirty="0">
              <a:solidFill>
                <a:schemeClr val="dk1"/>
              </a:solidFill>
              <a:latin typeface="Architects Daughter"/>
              <a:ea typeface="Architects Daughter"/>
              <a:cs typeface="Architects Daughter"/>
              <a:sym typeface="Architects Daughter"/>
            </a:endParaRPr>
          </a:p>
          <a:p>
            <a:pPr marL="457200" lvl="0" indent="-342900" algn="l" rtl="0">
              <a:lnSpc>
                <a:spcPct val="115000"/>
              </a:lnSpc>
              <a:spcBef>
                <a:spcPts val="0"/>
              </a:spcBef>
              <a:spcAft>
                <a:spcPts val="0"/>
              </a:spcAft>
              <a:buClr>
                <a:schemeClr val="dk1"/>
              </a:buClr>
              <a:buSzPts val="1800"/>
              <a:buFont typeface="Architects Daughter"/>
              <a:buChar char="●"/>
            </a:pPr>
            <a:r>
              <a:rPr lang="en-GB" sz="1800" dirty="0">
                <a:solidFill>
                  <a:schemeClr val="dk1"/>
                </a:solidFill>
                <a:latin typeface="Architects Daughter"/>
                <a:ea typeface="Architects Daughter"/>
                <a:cs typeface="Architects Daughter"/>
                <a:sym typeface="Architects Daughter"/>
              </a:rPr>
              <a:t>Ensure that the </a:t>
            </a:r>
            <a:r>
              <a:rPr lang="en-GB" sz="1800" dirty="0" err="1">
                <a:solidFill>
                  <a:schemeClr val="dk1"/>
                </a:solidFill>
                <a:latin typeface="Architects Daughter"/>
                <a:ea typeface="Architects Daughter"/>
                <a:cs typeface="Architects Daughter"/>
                <a:sym typeface="Architects Daughter"/>
              </a:rPr>
              <a:t>iPad</a:t>
            </a:r>
            <a:r>
              <a:rPr lang="en-GB" sz="1800" dirty="0">
                <a:solidFill>
                  <a:schemeClr val="dk1"/>
                </a:solidFill>
                <a:latin typeface="Architects Daughter"/>
                <a:ea typeface="Architects Daughter"/>
                <a:cs typeface="Architects Daughter"/>
                <a:sym typeface="Architects Daughter"/>
              </a:rPr>
              <a:t> is used solely by the child that the school has given it to</a:t>
            </a:r>
            <a:endParaRPr sz="1800" dirty="0">
              <a:solidFill>
                <a:schemeClr val="dk1"/>
              </a:solidFill>
              <a:latin typeface="Architects Daughter"/>
              <a:ea typeface="Architects Daughter"/>
              <a:cs typeface="Architects Daughter"/>
              <a:sym typeface="Architects Daughter"/>
            </a:endParaRPr>
          </a:p>
          <a:p>
            <a:pPr marL="457200" lvl="0" indent="-342900" algn="l" rtl="0">
              <a:lnSpc>
                <a:spcPct val="115000"/>
              </a:lnSpc>
              <a:spcBef>
                <a:spcPts val="0"/>
              </a:spcBef>
              <a:spcAft>
                <a:spcPts val="0"/>
              </a:spcAft>
              <a:buClr>
                <a:schemeClr val="dk1"/>
              </a:buClr>
              <a:buSzPts val="1800"/>
              <a:buFont typeface="Architects Daughter"/>
              <a:buChar char="●"/>
            </a:pPr>
            <a:r>
              <a:rPr lang="en-GB" sz="1800" dirty="0">
                <a:solidFill>
                  <a:schemeClr val="dk1"/>
                </a:solidFill>
                <a:latin typeface="Architects Daughter"/>
                <a:ea typeface="Architects Daughter"/>
                <a:cs typeface="Architects Daughter"/>
                <a:sym typeface="Architects Daughter"/>
              </a:rPr>
              <a:t>Ensure that the </a:t>
            </a:r>
            <a:r>
              <a:rPr lang="en-GB" sz="1800" dirty="0" err="1">
                <a:solidFill>
                  <a:schemeClr val="dk1"/>
                </a:solidFill>
                <a:latin typeface="Architects Daughter"/>
                <a:ea typeface="Architects Daughter"/>
                <a:cs typeface="Architects Daughter"/>
                <a:sym typeface="Architects Daughter"/>
              </a:rPr>
              <a:t>iPad</a:t>
            </a:r>
            <a:r>
              <a:rPr lang="en-GB" sz="1800" dirty="0">
                <a:solidFill>
                  <a:schemeClr val="dk1"/>
                </a:solidFill>
                <a:latin typeface="Architects Daughter"/>
                <a:ea typeface="Architects Daughter"/>
                <a:cs typeface="Architects Daughter"/>
                <a:sym typeface="Architects Daughter"/>
              </a:rPr>
              <a:t> is returned to the school if your child leaves the school, or at any other time upon the request of a member of staff</a:t>
            </a:r>
            <a:endParaRPr sz="1800" dirty="0">
              <a:solidFill>
                <a:schemeClr val="dk1"/>
              </a:solidFill>
              <a:latin typeface="Architects Daughter"/>
              <a:ea typeface="Architects Daughter"/>
              <a:cs typeface="Architects Daughter"/>
              <a:sym typeface="Architects Daughter"/>
            </a:endParaRPr>
          </a:p>
          <a:p>
            <a:pPr marL="457200" lvl="0" indent="-342900" algn="l" rtl="0">
              <a:lnSpc>
                <a:spcPct val="115000"/>
              </a:lnSpc>
              <a:spcBef>
                <a:spcPts val="0"/>
              </a:spcBef>
              <a:spcAft>
                <a:spcPts val="0"/>
              </a:spcAft>
              <a:buClr>
                <a:schemeClr val="dk1"/>
              </a:buClr>
              <a:buSzPts val="1800"/>
              <a:buFont typeface="Architects Daughter"/>
              <a:buChar char="●"/>
            </a:pPr>
            <a:r>
              <a:rPr lang="en-GB" sz="1800" dirty="0">
                <a:solidFill>
                  <a:schemeClr val="dk1"/>
                </a:solidFill>
                <a:latin typeface="Architects Daughter"/>
                <a:ea typeface="Architects Daughter"/>
                <a:cs typeface="Architects Daughter"/>
                <a:sym typeface="Architects Daughter"/>
              </a:rPr>
              <a:t>Monitor my child’s use of the </a:t>
            </a:r>
            <a:r>
              <a:rPr lang="en-GB" sz="1800" dirty="0" err="1">
                <a:solidFill>
                  <a:schemeClr val="dk1"/>
                </a:solidFill>
                <a:latin typeface="Architects Daughter"/>
                <a:ea typeface="Architects Daughter"/>
                <a:cs typeface="Architects Daughter"/>
                <a:sym typeface="Architects Daughter"/>
              </a:rPr>
              <a:t>iPad</a:t>
            </a:r>
            <a:r>
              <a:rPr lang="en-GB" sz="1800" dirty="0">
                <a:solidFill>
                  <a:schemeClr val="dk1"/>
                </a:solidFill>
                <a:latin typeface="Architects Daughter"/>
                <a:ea typeface="Architects Daughter"/>
                <a:cs typeface="Architects Daughter"/>
                <a:sym typeface="Architects Daughter"/>
              </a:rPr>
              <a:t> on the Internet at home, to ensure that only appropriate websites are accessed - the same filtering will apply as in school</a:t>
            </a:r>
            <a:endParaRPr sz="2600" dirty="0">
              <a:solidFill>
                <a:schemeClr val="dk1"/>
              </a:solidFill>
              <a:latin typeface="Architects Daughter"/>
              <a:ea typeface="Architects Daughter"/>
              <a:cs typeface="Architects Daughter"/>
              <a:sym typeface="Architects Daughter"/>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32" y="208050"/>
            <a:ext cx="711993" cy="81105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p:nvPr/>
        </p:nvSpPr>
        <p:spPr>
          <a:xfrm>
            <a:off x="1419400" y="208050"/>
            <a:ext cx="7490400" cy="801000"/>
          </a:xfrm>
          <a:prstGeom prst="round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500">
                <a:solidFill>
                  <a:schemeClr val="dk1"/>
                </a:solidFill>
                <a:latin typeface="Audiowide"/>
                <a:ea typeface="Audiowide"/>
                <a:cs typeface="Audiowide"/>
                <a:sym typeface="Audiowide"/>
              </a:rPr>
              <a:t>What is the school agreeing to?</a:t>
            </a:r>
            <a:endParaRPr sz="3600">
              <a:latin typeface="Audiowide"/>
              <a:ea typeface="Audiowide"/>
              <a:cs typeface="Audiowide"/>
              <a:sym typeface="Audiowide"/>
            </a:endParaRPr>
          </a:p>
        </p:txBody>
      </p:sp>
      <p:sp>
        <p:nvSpPr>
          <p:cNvPr id="151" name="Google Shape;151;p26"/>
          <p:cNvSpPr/>
          <p:nvPr/>
        </p:nvSpPr>
        <p:spPr>
          <a:xfrm>
            <a:off x="215550" y="1292900"/>
            <a:ext cx="8712900" cy="3611700"/>
          </a:xfrm>
          <a:prstGeom prst="round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457200" lvl="0" indent="-317500" algn="l" rtl="0">
              <a:lnSpc>
                <a:spcPct val="115000"/>
              </a:lnSpc>
              <a:spcBef>
                <a:spcPts val="1200"/>
              </a:spcBef>
              <a:spcAft>
                <a:spcPts val="0"/>
              </a:spcAft>
              <a:buClr>
                <a:schemeClr val="dk1"/>
              </a:buClr>
              <a:buSzPts val="1400"/>
              <a:buChar char="●"/>
            </a:pPr>
            <a:r>
              <a:rPr lang="en-GB" sz="900">
                <a:solidFill>
                  <a:schemeClr val="dk1"/>
                </a:solidFill>
                <a:latin typeface="Architects Daughter"/>
                <a:ea typeface="Architects Daughter"/>
                <a:cs typeface="Architects Daughter"/>
                <a:sym typeface="Architects Daughter"/>
              </a:rPr>
              <a:t> </a:t>
            </a:r>
            <a:r>
              <a:rPr lang="en-GB" sz="1300">
                <a:solidFill>
                  <a:schemeClr val="dk1"/>
                </a:solidFill>
                <a:latin typeface="Architects Daughter"/>
                <a:ea typeface="Architects Daughter"/>
                <a:cs typeface="Architects Daughter"/>
                <a:sym typeface="Architects Daughter"/>
              </a:rPr>
              <a:t>Provide pupils with an iPad and access to a range of e-Learning resources</a:t>
            </a:r>
            <a:endParaRPr sz="1300">
              <a:solidFill>
                <a:schemeClr val="dk1"/>
              </a:solidFill>
              <a:latin typeface="Architects Daughter"/>
              <a:ea typeface="Architects Daughter"/>
              <a:cs typeface="Architects Daughter"/>
              <a:sym typeface="Architects Daughter"/>
            </a:endParaRPr>
          </a:p>
          <a:p>
            <a:pPr marL="457200" lvl="0" indent="-330200" algn="l" rtl="0">
              <a:lnSpc>
                <a:spcPct val="115000"/>
              </a:lnSpc>
              <a:spcBef>
                <a:spcPts val="0"/>
              </a:spcBef>
              <a:spcAft>
                <a:spcPts val="0"/>
              </a:spcAft>
              <a:buClr>
                <a:schemeClr val="dk1"/>
              </a:buClr>
              <a:buSzPts val="1600"/>
              <a:buFont typeface="Architects Daughter"/>
              <a:buChar char="●"/>
            </a:pPr>
            <a:r>
              <a:rPr lang="en-GB" sz="1300">
                <a:solidFill>
                  <a:schemeClr val="dk1"/>
                </a:solidFill>
                <a:latin typeface="Architects Daughter"/>
                <a:ea typeface="Architects Daughter"/>
                <a:cs typeface="Architects Daughter"/>
                <a:sym typeface="Architects Daughter"/>
              </a:rPr>
              <a:t>Give pupils an introduction to using and caring for the iPad.  This will include a session on security, e-Safety, maintenance and health and safety</a:t>
            </a:r>
            <a:endParaRPr sz="1300">
              <a:solidFill>
                <a:schemeClr val="dk1"/>
              </a:solidFill>
              <a:latin typeface="Architects Daughter"/>
              <a:ea typeface="Architects Daughter"/>
              <a:cs typeface="Architects Daughter"/>
              <a:sym typeface="Architects Daughter"/>
            </a:endParaRPr>
          </a:p>
          <a:p>
            <a:pPr marL="457200" lvl="0" indent="-330200" algn="l" rtl="0">
              <a:lnSpc>
                <a:spcPct val="115000"/>
              </a:lnSpc>
              <a:spcBef>
                <a:spcPts val="0"/>
              </a:spcBef>
              <a:spcAft>
                <a:spcPts val="0"/>
              </a:spcAft>
              <a:buClr>
                <a:schemeClr val="dk1"/>
              </a:buClr>
              <a:buSzPts val="1600"/>
              <a:buFont typeface="Architects Daughter"/>
              <a:buChar char="●"/>
            </a:pPr>
            <a:r>
              <a:rPr lang="en-GB" sz="1300">
                <a:solidFill>
                  <a:schemeClr val="dk1"/>
                </a:solidFill>
                <a:latin typeface="Architects Daughter"/>
                <a:ea typeface="Architects Daughter"/>
                <a:cs typeface="Architects Daughter"/>
                <a:sym typeface="Architects Daughter"/>
              </a:rPr>
              <a:t>Provide pupils with a range of learning opportunities which make use of the iPad, both in school and at home</a:t>
            </a:r>
            <a:endParaRPr sz="1300">
              <a:solidFill>
                <a:schemeClr val="dk1"/>
              </a:solidFill>
              <a:latin typeface="Architects Daughter"/>
              <a:ea typeface="Architects Daughter"/>
              <a:cs typeface="Architects Daughter"/>
              <a:sym typeface="Architects Daughter"/>
            </a:endParaRPr>
          </a:p>
          <a:p>
            <a:pPr marL="457200" lvl="0" indent="-330200" algn="l" rtl="0">
              <a:lnSpc>
                <a:spcPct val="115000"/>
              </a:lnSpc>
              <a:spcBef>
                <a:spcPts val="0"/>
              </a:spcBef>
              <a:spcAft>
                <a:spcPts val="0"/>
              </a:spcAft>
              <a:buClr>
                <a:schemeClr val="dk1"/>
              </a:buClr>
              <a:buSzPts val="1600"/>
              <a:buFont typeface="Architects Daughter"/>
              <a:buChar char="●"/>
            </a:pPr>
            <a:r>
              <a:rPr lang="en-GB" sz="1300">
                <a:solidFill>
                  <a:schemeClr val="dk1"/>
                </a:solidFill>
                <a:latin typeface="Architects Daughter"/>
                <a:ea typeface="Architects Daughter"/>
                <a:cs typeface="Architects Daughter"/>
                <a:sym typeface="Architects Daughter"/>
              </a:rPr>
              <a:t>Provide parents/carers with ongoing advice to help them support their child’s use of their iPad</a:t>
            </a:r>
            <a:endParaRPr sz="1300">
              <a:solidFill>
                <a:schemeClr val="dk1"/>
              </a:solidFill>
              <a:latin typeface="Architects Daughter"/>
              <a:ea typeface="Architects Daughter"/>
              <a:cs typeface="Architects Daughter"/>
              <a:sym typeface="Architects Daughter"/>
            </a:endParaRPr>
          </a:p>
          <a:p>
            <a:pPr marL="457200" lvl="0" indent="-330200" algn="l" rtl="0">
              <a:lnSpc>
                <a:spcPct val="115000"/>
              </a:lnSpc>
              <a:spcBef>
                <a:spcPts val="0"/>
              </a:spcBef>
              <a:spcAft>
                <a:spcPts val="0"/>
              </a:spcAft>
              <a:buClr>
                <a:schemeClr val="dk1"/>
              </a:buClr>
              <a:buSzPts val="1600"/>
              <a:buFont typeface="Architects Daughter"/>
              <a:buChar char="●"/>
            </a:pPr>
            <a:r>
              <a:rPr lang="en-GB" sz="1300">
                <a:solidFill>
                  <a:schemeClr val="dk1"/>
                </a:solidFill>
                <a:latin typeface="Architects Daughter"/>
                <a:ea typeface="Architects Daughter"/>
                <a:cs typeface="Architects Daughter"/>
                <a:sym typeface="Architects Daughter"/>
              </a:rPr>
              <a:t>Make sure that any repairs required on the iPads are communicated to our IT service provider to ensure they are dealt with as quickly and effectively as possible</a:t>
            </a:r>
            <a:endParaRPr sz="1300">
              <a:solidFill>
                <a:schemeClr val="dk1"/>
              </a:solidFill>
              <a:latin typeface="Architects Daughter"/>
              <a:ea typeface="Architects Daughter"/>
              <a:cs typeface="Architects Daughter"/>
              <a:sym typeface="Architects Daughter"/>
            </a:endParaRPr>
          </a:p>
          <a:p>
            <a:pPr marL="457200" lvl="0" indent="-330200" algn="l" rtl="0">
              <a:lnSpc>
                <a:spcPct val="115000"/>
              </a:lnSpc>
              <a:spcBef>
                <a:spcPts val="0"/>
              </a:spcBef>
              <a:spcAft>
                <a:spcPts val="0"/>
              </a:spcAft>
              <a:buClr>
                <a:schemeClr val="dk1"/>
              </a:buClr>
              <a:buSzPts val="1600"/>
              <a:buFont typeface="Architects Daughter"/>
              <a:buChar char="●"/>
            </a:pPr>
            <a:r>
              <a:rPr lang="en-GB" sz="1300">
                <a:solidFill>
                  <a:schemeClr val="dk1"/>
                </a:solidFill>
                <a:latin typeface="Architects Daughter"/>
                <a:ea typeface="Architects Daughter"/>
                <a:cs typeface="Architects Daughter"/>
                <a:sym typeface="Architects Daughter"/>
              </a:rPr>
              <a:t>Provide access to wireless internet provision within the school.  Provision will be made during school opening hours to allow pupils to complete homework/carry out research using the internet if required. The school will not be responsible for any costs involved, nor content accessed, when the Internet is used out of school</a:t>
            </a:r>
            <a:endParaRPr sz="1300">
              <a:solidFill>
                <a:schemeClr val="dk1"/>
              </a:solidFill>
              <a:latin typeface="Architects Daughter"/>
              <a:ea typeface="Architects Daughter"/>
              <a:cs typeface="Architects Daughter"/>
              <a:sym typeface="Architects Daughter"/>
            </a:endParaRPr>
          </a:p>
          <a:p>
            <a:pPr marL="457200" lvl="0" indent="-317500" algn="l" rtl="0">
              <a:lnSpc>
                <a:spcPct val="115000"/>
              </a:lnSpc>
              <a:spcBef>
                <a:spcPts val="0"/>
              </a:spcBef>
              <a:spcAft>
                <a:spcPts val="0"/>
              </a:spcAft>
              <a:buClr>
                <a:schemeClr val="dk1"/>
              </a:buClr>
              <a:buSzPts val="1400"/>
              <a:buChar char="●"/>
            </a:pPr>
            <a:r>
              <a:rPr lang="en-GB" sz="900">
                <a:solidFill>
                  <a:schemeClr val="dk1"/>
                </a:solidFill>
                <a:latin typeface="Architects Daughter"/>
                <a:ea typeface="Architects Daughter"/>
                <a:cs typeface="Architects Daughter"/>
                <a:sym typeface="Architects Daughter"/>
              </a:rPr>
              <a:t> </a:t>
            </a:r>
            <a:r>
              <a:rPr lang="en-GB" sz="1300">
                <a:solidFill>
                  <a:schemeClr val="dk1"/>
                </a:solidFill>
                <a:latin typeface="Architects Daughter"/>
                <a:ea typeface="Architects Daughter"/>
                <a:cs typeface="Architects Daughter"/>
                <a:sym typeface="Architects Daughter"/>
              </a:rPr>
              <a:t>Issue questionnaires to pupils and parents/carers to help us in the ongoing evaluation of the project</a:t>
            </a:r>
            <a:endParaRPr sz="2000">
              <a:solidFill>
                <a:schemeClr val="dk1"/>
              </a:solidFill>
              <a:latin typeface="Architects Daughter"/>
              <a:ea typeface="Architects Daughter"/>
              <a:cs typeface="Architects Daughter"/>
              <a:sym typeface="Architects Daughter"/>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32" y="208050"/>
            <a:ext cx="711993" cy="81105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9"/>
          <p:cNvSpPr/>
          <p:nvPr/>
        </p:nvSpPr>
        <p:spPr>
          <a:xfrm>
            <a:off x="1419400" y="208050"/>
            <a:ext cx="7490400" cy="801000"/>
          </a:xfrm>
          <a:prstGeom prst="round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500">
                <a:solidFill>
                  <a:schemeClr val="dk1"/>
                </a:solidFill>
                <a:latin typeface="Audiowide"/>
                <a:ea typeface="Audiowide"/>
                <a:cs typeface="Audiowide"/>
                <a:sym typeface="Audiowide"/>
              </a:rPr>
              <a:t>Lost or Stolen iPads</a:t>
            </a:r>
            <a:endParaRPr sz="3600">
              <a:latin typeface="Audiowide"/>
              <a:ea typeface="Audiowide"/>
              <a:cs typeface="Audiowide"/>
              <a:sym typeface="Audiowide"/>
            </a:endParaRPr>
          </a:p>
        </p:txBody>
      </p:sp>
      <p:sp>
        <p:nvSpPr>
          <p:cNvPr id="172" name="Google Shape;172;p29"/>
          <p:cNvSpPr/>
          <p:nvPr/>
        </p:nvSpPr>
        <p:spPr>
          <a:xfrm>
            <a:off x="541050" y="1672350"/>
            <a:ext cx="8061900" cy="3063600"/>
          </a:xfrm>
          <a:prstGeom prst="roundRect">
            <a:avLst>
              <a:gd name="adj" fmla="val 16667"/>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1000"/>
              </a:spcBef>
              <a:spcAft>
                <a:spcPts val="0"/>
              </a:spcAft>
              <a:buNone/>
            </a:pPr>
            <a:r>
              <a:rPr lang="en-GB" sz="2000">
                <a:solidFill>
                  <a:schemeClr val="dk1"/>
                </a:solidFill>
                <a:latin typeface="Architects Daughter"/>
                <a:ea typeface="Architects Daughter"/>
                <a:cs typeface="Architects Daughter"/>
                <a:sym typeface="Architects Daughter"/>
              </a:rPr>
              <a:t>If the student does not bring an iPad to school for a number of days the teacher will assume the iPad has been lost or stolen. If you think your iPad has been lost or stolen you must report it immediately to the school. Once the school knows this the iPad will be wiped remotely. The iPad will then no longer be able to be turned on. If you subsequently find the iPad please return to the school as soon as possible.</a:t>
            </a:r>
            <a:endParaRPr sz="2000">
              <a:solidFill>
                <a:schemeClr val="dk1"/>
              </a:solidFill>
              <a:latin typeface="Architects Daughter"/>
              <a:ea typeface="Architects Daughter"/>
              <a:cs typeface="Architects Daughter"/>
              <a:sym typeface="Architects Daughter"/>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32" y="208050"/>
            <a:ext cx="711993" cy="811053"/>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TotalTime>
  <Words>984</Words>
  <Application>Microsoft Office PowerPoint</Application>
  <PresentationFormat>On-screen Show (16:9)</PresentationFormat>
  <Paragraphs>81</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Gallagher, A  ( St. Michael's Primary )</dc:creator>
  <cp:lastModifiedBy>Gallagher, A  ( St. Michael's Primary )</cp:lastModifiedBy>
  <cp:revision>3</cp:revision>
  <dcterms:modified xsi:type="dcterms:W3CDTF">2020-11-10T13:24:18Z</dcterms:modified>
</cp:coreProperties>
</file>