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8e7NRIk4A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C0F2-20E1-454A-971A-14B8D1BD25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Anti bullying week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947F08-1DFF-F04F-AB36-71ECE91E37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17 – 21</a:t>
            </a:r>
            <a:r>
              <a:rPr lang="en-GB" baseline="30000" dirty="0"/>
              <a:t>st</a:t>
            </a:r>
            <a:r>
              <a:rPr lang="en-GB" dirty="0"/>
              <a:t> November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14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36880-BF75-4385-9994-9270F8ACF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BCFBE2-C65F-42E3-A14A-5D04B9842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AED517-535A-0C48-A8B7-4F687BF83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21" y="256185"/>
            <a:ext cx="4142821" cy="1619957"/>
          </a:xfrm>
        </p:spPr>
        <p:txBody>
          <a:bodyPr>
            <a:normAutofit/>
          </a:bodyPr>
          <a:lstStyle/>
          <a:p>
            <a:r>
              <a:rPr lang="en-GB" sz="3200" dirty="0"/>
              <a:t>Types of bullying </a:t>
            </a:r>
            <a:endParaRPr lang="en-US" sz="3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DFDFCFA-82A0-4877-8A91-A4208131C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94560"/>
            <a:ext cx="3306742" cy="4024125"/>
          </a:xfrm>
        </p:spPr>
        <p:txBody>
          <a:bodyPr>
            <a:normAutofit/>
          </a:bodyPr>
          <a:lstStyle/>
          <a:p>
            <a:r>
              <a:rPr lang="en-GB" sz="2400" dirty="0"/>
              <a:t>Physical </a:t>
            </a:r>
          </a:p>
          <a:p>
            <a:r>
              <a:rPr lang="en-GB" sz="2400" dirty="0"/>
              <a:t>Verbal</a:t>
            </a:r>
          </a:p>
          <a:p>
            <a:r>
              <a:rPr lang="en-GB" sz="2400" dirty="0"/>
              <a:t>Social </a:t>
            </a:r>
          </a:p>
          <a:p>
            <a:r>
              <a:rPr lang="en-GB" sz="2400" dirty="0"/>
              <a:t>Cyber</a:t>
            </a:r>
            <a:endParaRPr lang="en-US" sz="24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8D32B90-922C-4411-A898-3F03AA80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EC89044-EDF0-3B4A-931A-CCE1528C42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3282"/>
          <a:stretch/>
        </p:blipFill>
        <p:spPr>
          <a:xfrm>
            <a:off x="4955338" y="1234218"/>
            <a:ext cx="6127287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3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D94F7C0-1344-4B3C-AFCB-E7F006BB5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C584A2-4215-4DB8-AE1F-E3768D77E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7D7BA0-5701-7343-998E-51728A1E2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n-GB" sz="3200" dirty="0"/>
              <a:t>Different ways to bully</a:t>
            </a:r>
            <a:endParaRPr lang="en-US" sz="3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B25F89-9998-495E-9E90-AA761AA56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r>
              <a:rPr lang="en-GB" sz="1600" dirty="0"/>
              <a:t>Cyber</a:t>
            </a:r>
          </a:p>
          <a:p>
            <a:r>
              <a:rPr lang="en-GB" sz="1600" dirty="0"/>
              <a:t>Lies</a:t>
            </a:r>
          </a:p>
          <a:p>
            <a:r>
              <a:rPr lang="en-GB" sz="1600" dirty="0"/>
              <a:t>Gossiping</a:t>
            </a:r>
          </a:p>
          <a:p>
            <a:r>
              <a:rPr lang="en-GB" sz="1600" dirty="0"/>
              <a:t>Rumours</a:t>
            </a:r>
          </a:p>
          <a:p>
            <a:r>
              <a:rPr lang="en-GB" sz="1600" dirty="0"/>
              <a:t>Name calling </a:t>
            </a:r>
          </a:p>
          <a:p>
            <a:r>
              <a:rPr lang="en-GB" sz="1600" dirty="0"/>
              <a:t>Pushing</a:t>
            </a:r>
          </a:p>
          <a:p>
            <a:r>
              <a:rPr lang="en-GB" sz="1600" dirty="0"/>
              <a:t>Teasing</a:t>
            </a:r>
          </a:p>
          <a:p>
            <a:r>
              <a:rPr lang="en-GB" sz="1600" dirty="0"/>
              <a:t>Threats</a:t>
            </a:r>
          </a:p>
          <a:p>
            <a:endParaRPr lang="en-US" sz="16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AB3CA14-870B-D549-92EC-9EB222A3A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642" y="534459"/>
            <a:ext cx="5472558" cy="547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5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DD6F0-9909-8945-9DA5-FF026432F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18445" y="639315"/>
            <a:ext cx="9750778" cy="1293028"/>
          </a:xfrm>
        </p:spPr>
        <p:txBody>
          <a:bodyPr/>
          <a:lstStyle/>
          <a:p>
            <a:r>
              <a:rPr lang="en-GB" dirty="0"/>
              <a:t>How bullying makes people feel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182B8-9A77-5A43-9592-DD2F95029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00018"/>
            <a:ext cx="10820400" cy="4024125"/>
          </a:xfrm>
        </p:spPr>
        <p:txBody>
          <a:bodyPr/>
          <a:lstStyle/>
          <a:p>
            <a:r>
              <a:rPr lang="en-GB" dirty="0"/>
              <a:t>Upset</a:t>
            </a:r>
          </a:p>
          <a:p>
            <a:r>
              <a:rPr lang="en-GB" dirty="0"/>
              <a:t>Angry</a:t>
            </a:r>
          </a:p>
          <a:p>
            <a:r>
              <a:rPr lang="en-GB" dirty="0"/>
              <a:t>Hurt</a:t>
            </a:r>
          </a:p>
          <a:p>
            <a:r>
              <a:rPr lang="en-GB" dirty="0"/>
              <a:t>Worthless</a:t>
            </a:r>
          </a:p>
          <a:p>
            <a:r>
              <a:rPr lang="en-GB" dirty="0"/>
              <a:t>Annoyed</a:t>
            </a:r>
          </a:p>
          <a:p>
            <a:endParaRPr lang="en-GB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F457D0F-5FD9-3841-80BA-98B74D9CC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111" y="2194561"/>
            <a:ext cx="3513798" cy="412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5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D0F08-308C-AE46-8F75-D3338B3C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GB" dirty="0"/>
              <a:t>United against bullying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9940EA-4372-654B-BB32-E2042E843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03944"/>
            <a:ext cx="4521200" cy="337694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C268E-C1EE-CD4A-909C-6F2A54A0E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0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https://www.youtube.com/watch?v=e8e7NRIk4AA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15537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Vapor Trail</vt:lpstr>
      <vt:lpstr>Anti bullying week </vt:lpstr>
      <vt:lpstr>Types of bullying </vt:lpstr>
      <vt:lpstr>Different ways to bully</vt:lpstr>
      <vt:lpstr>How bullying makes people feel</vt:lpstr>
      <vt:lpstr>United against bullying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 bullying week </dc:title>
  <dc:creator>Sophie-Lee Crichton</dc:creator>
  <cp:lastModifiedBy>Sophie-Lee Crichton</cp:lastModifiedBy>
  <cp:revision>3</cp:revision>
  <dcterms:created xsi:type="dcterms:W3CDTF">2020-11-19T17:33:57Z</dcterms:created>
  <dcterms:modified xsi:type="dcterms:W3CDTF">2020-11-19T19:40:02Z</dcterms:modified>
</cp:coreProperties>
</file>